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691584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it-IT" sz="1200" b="0" i="0" u="none" strike="noStrike" cap="none">
                <a:solidFill>
                  <a:schemeClr val="dk1"/>
                </a:solidFill>
                <a:latin typeface="Times New Roman"/>
                <a:ea typeface="Times New Roman"/>
                <a:cs typeface="Times New Roman"/>
                <a:sym typeface="Times New Roman"/>
              </a:rPr>
              <a:t>1</a:t>
            </a:fld>
            <a:endParaRPr sz="1200" b="0" i="0" u="none" strike="noStrike" cap="none">
              <a:solidFill>
                <a:schemeClr val="dk1"/>
              </a:solidFill>
              <a:latin typeface="Times New Roman"/>
              <a:ea typeface="Times New Roman"/>
              <a:cs typeface="Times New Roman"/>
              <a:sym typeface="Times New Roman"/>
            </a:endParaRPr>
          </a:p>
        </p:txBody>
      </p:sp>
      <p:sp>
        <p:nvSpPr>
          <p:cNvPr id="94" name="Google Shape;9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13584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846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 name="Google Shape;10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119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90195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2723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 name="Google Shape;12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9999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685800" y="1371600"/>
            <a:ext cx="7848600" cy="19272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5400"/>
              <a:buFont typeface="Arial"/>
              <a:buNone/>
              <a:defRPr sz="5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685800" y="3505200"/>
            <a:ext cx="6400800" cy="1752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480"/>
              </a:spcBef>
              <a:spcAft>
                <a:spcPts val="0"/>
              </a:spcAft>
              <a:buSzPts val="2040"/>
              <a:buNone/>
              <a:defRPr>
                <a:solidFill>
                  <a:srgbClr val="3F3F3F"/>
                </a:solidFill>
              </a:defRPr>
            </a:lvl1pPr>
            <a:lvl2pPr lvl="1" algn="ctr">
              <a:lnSpc>
                <a:spcPct val="100000"/>
              </a:lnSpc>
              <a:spcBef>
                <a:spcPts val="400"/>
              </a:spcBef>
              <a:spcAft>
                <a:spcPts val="0"/>
              </a:spcAft>
              <a:buSzPts val="1700"/>
              <a:buNone/>
              <a:defRPr>
                <a:solidFill>
                  <a:srgbClr val="888888"/>
                </a:solidFill>
              </a:defRPr>
            </a:lvl2pPr>
            <a:lvl3pPr lvl="2" algn="ctr">
              <a:lnSpc>
                <a:spcPct val="100000"/>
              </a:lnSpc>
              <a:spcBef>
                <a:spcPts val="360"/>
              </a:spcBef>
              <a:spcAft>
                <a:spcPts val="0"/>
              </a:spcAft>
              <a:buSzPts val="1620"/>
              <a:buNone/>
              <a:defRPr>
                <a:solidFill>
                  <a:srgbClr val="888888"/>
                </a:solidFill>
              </a:defRPr>
            </a:lvl3pPr>
            <a:lvl4pPr lvl="3" algn="ctr">
              <a:lnSpc>
                <a:spcPct val="100000"/>
              </a:lnSpc>
              <a:spcBef>
                <a:spcPts val="320"/>
              </a:spcBef>
              <a:spcAft>
                <a:spcPts val="0"/>
              </a:spcAft>
              <a:buSzPts val="1600"/>
              <a:buNone/>
              <a:defRPr>
                <a:solidFill>
                  <a:srgbClr val="888888"/>
                </a:solidFill>
              </a:defRPr>
            </a:lvl4pPr>
            <a:lvl5pPr lvl="4" algn="ctr">
              <a:lnSpc>
                <a:spcPct val="100000"/>
              </a:lnSpc>
              <a:spcBef>
                <a:spcPts val="280"/>
              </a:spcBef>
              <a:spcAft>
                <a:spcPts val="0"/>
              </a:spcAft>
              <a:buSzPts val="1400"/>
              <a:buNone/>
              <a:defRPr>
                <a:solidFill>
                  <a:srgbClr val="888888"/>
                </a:solidFill>
              </a:defRPr>
            </a:lvl5pPr>
            <a:lvl6pPr lvl="5" algn="ctr">
              <a:lnSpc>
                <a:spcPct val="100000"/>
              </a:lnSpc>
              <a:spcBef>
                <a:spcPts val="260"/>
              </a:spcBef>
              <a:spcAft>
                <a:spcPts val="0"/>
              </a:spcAft>
              <a:buSzPts val="1300"/>
              <a:buNone/>
              <a:defRPr>
                <a:solidFill>
                  <a:srgbClr val="888888"/>
                </a:solidFill>
              </a:defRPr>
            </a:lvl6pPr>
            <a:lvl7pPr lvl="6" algn="ctr">
              <a:lnSpc>
                <a:spcPct val="100000"/>
              </a:lnSpc>
              <a:spcBef>
                <a:spcPts val="260"/>
              </a:spcBef>
              <a:spcAft>
                <a:spcPts val="0"/>
              </a:spcAft>
              <a:buSzPts val="1300"/>
              <a:buNone/>
              <a:defRPr>
                <a:solidFill>
                  <a:srgbClr val="888888"/>
                </a:solidFill>
              </a:defRPr>
            </a:lvl7pPr>
            <a:lvl8pPr lvl="7" algn="ctr">
              <a:lnSpc>
                <a:spcPct val="100000"/>
              </a:lnSpc>
              <a:spcBef>
                <a:spcPts val="260"/>
              </a:spcBef>
              <a:spcAft>
                <a:spcPts val="0"/>
              </a:spcAft>
              <a:buSzPts val="1300"/>
              <a:buNone/>
              <a:defRPr>
                <a:solidFill>
                  <a:srgbClr val="888888"/>
                </a:solidFill>
              </a:defRPr>
            </a:lvl8pPr>
            <a:lvl9pPr lvl="8" algn="ctr">
              <a:lnSpc>
                <a:spcPct val="100000"/>
              </a:lnSpc>
              <a:spcBef>
                <a:spcPts val="260"/>
              </a:spcBef>
              <a:spcAft>
                <a:spcPts val="0"/>
              </a:spcAft>
              <a:buSzPts val="1300"/>
              <a:buNone/>
              <a:defRPr>
                <a:solidFill>
                  <a:srgbClr val="888888"/>
                </a:solidFill>
              </a:defRPr>
            </a:lvl9pPr>
          </a:lstStyle>
          <a:p>
            <a:endParaRPr/>
          </a:p>
        </p:txBody>
      </p:sp>
      <p:sp>
        <p:nvSpPr>
          <p:cNvPr id="20" name="Google Shape;20;p2"/>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cxnSp>
        <p:nvCxnSpPr>
          <p:cNvPr id="23" name="Google Shape;23;p2"/>
          <p:cNvCxnSpPr/>
          <p:nvPr/>
        </p:nvCxnSpPr>
        <p:spPr>
          <a:xfrm>
            <a:off x="685800" y="3398520"/>
            <a:ext cx="7848600" cy="1588"/>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body" idx="1"/>
          </p:nvPr>
        </p:nvSpPr>
        <p:spPr>
          <a:xfrm>
            <a:off x="457200" y="1600200"/>
            <a:ext cx="8229600" cy="4876800"/>
          </a:xfrm>
          <a:prstGeom prst="rect">
            <a:avLst/>
          </a:prstGeom>
          <a:noFill/>
          <a:ln>
            <a:noFill/>
          </a:ln>
        </p:spPr>
        <p:txBody>
          <a:bodyPr spcFirstLastPara="1" wrap="square" lIns="91425" tIns="45700" rIns="91425" bIns="45700" anchor="t" anchorCtr="0">
            <a:noAutofit/>
          </a:bodyPr>
          <a:lstStyle>
            <a:lvl1pPr marL="457200" lvl="0" indent="-358140" algn="just">
              <a:lnSpc>
                <a:spcPct val="150000"/>
              </a:lnSpc>
              <a:spcBef>
                <a:spcPts val="480"/>
              </a:spcBef>
              <a:spcAft>
                <a:spcPts val="0"/>
              </a:spcAft>
              <a:buSzPts val="2040"/>
              <a:buChar char="•"/>
              <a:defRPr>
                <a:solidFill>
                  <a:srgbClr val="262626"/>
                </a:solidFill>
              </a:defRPr>
            </a:lvl1pPr>
            <a:lvl2pPr marL="914400" lvl="1" indent="-325755" algn="l">
              <a:lnSpc>
                <a:spcPct val="100000"/>
              </a:lnSpc>
              <a:spcBef>
                <a:spcPts val="360"/>
              </a:spcBef>
              <a:spcAft>
                <a:spcPts val="0"/>
              </a:spcAft>
              <a:buSzPts val="1530"/>
              <a:buChar char="•"/>
              <a:defRPr/>
            </a:lvl2pPr>
            <a:lvl3pPr marL="1371600" lvl="2" indent="-331469" algn="l">
              <a:lnSpc>
                <a:spcPct val="100000"/>
              </a:lnSpc>
              <a:spcBef>
                <a:spcPts val="360"/>
              </a:spcBef>
              <a:spcAft>
                <a:spcPts val="0"/>
              </a:spcAft>
              <a:buSzPts val="162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27" name="Google Shape;27;p3"/>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pic>
        <p:nvPicPr>
          <p:cNvPr id="30" name="Google Shape;30;p3"/>
          <p:cNvPicPr preferRelativeResize="0"/>
          <p:nvPr/>
        </p:nvPicPr>
        <p:blipFill rotWithShape="1">
          <a:blip r:embed="rId2">
            <a:alphaModFix/>
          </a:blip>
          <a:srcRect/>
          <a:stretch/>
        </p:blipFill>
        <p:spPr>
          <a:xfrm>
            <a:off x="7164288" y="39547"/>
            <a:ext cx="669925" cy="712787"/>
          </a:xfrm>
          <a:prstGeom prst="rect">
            <a:avLst/>
          </a:prstGeom>
          <a:noFill/>
          <a:ln>
            <a:noFill/>
          </a:ln>
        </p:spPr>
      </p:pic>
      <p:pic>
        <p:nvPicPr>
          <p:cNvPr id="31" name="Google Shape;31;p3"/>
          <p:cNvPicPr preferRelativeResize="0"/>
          <p:nvPr/>
        </p:nvPicPr>
        <p:blipFill rotWithShape="1">
          <a:blip r:embed="rId3">
            <a:alphaModFix/>
          </a:blip>
          <a:srcRect/>
          <a:stretch/>
        </p:blipFill>
        <p:spPr>
          <a:xfrm>
            <a:off x="7849402" y="-12700"/>
            <a:ext cx="1206500" cy="938213"/>
          </a:xfrm>
          <a:prstGeom prst="rect">
            <a:avLst/>
          </a:prstGeom>
          <a:noFill/>
          <a:ln>
            <a:noFill/>
          </a:ln>
        </p:spPr>
      </p:pic>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722313" y="2362200"/>
            <a:ext cx="7772400" cy="220027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800"/>
              <a:buFont typeface="Arial"/>
              <a:buNone/>
              <a:defRPr sz="48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body" idx="1"/>
          </p:nvPr>
        </p:nvSpPr>
        <p:spPr>
          <a:xfrm>
            <a:off x="722313" y="4626864"/>
            <a:ext cx="77724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80"/>
              </a:spcBef>
              <a:spcAft>
                <a:spcPts val="0"/>
              </a:spcAft>
              <a:buSzPts val="2040"/>
              <a:buNone/>
              <a:defRPr sz="2400">
                <a:solidFill>
                  <a:schemeClr val="lt2"/>
                </a:solidFill>
              </a:defRPr>
            </a:lvl1pPr>
            <a:lvl2pPr marL="914400" lvl="1" indent="-228600" algn="l">
              <a:lnSpc>
                <a:spcPct val="100000"/>
              </a:lnSpc>
              <a:spcBef>
                <a:spcPts val="360"/>
              </a:spcBef>
              <a:spcAft>
                <a:spcPts val="0"/>
              </a:spcAft>
              <a:buSzPts val="1530"/>
              <a:buNone/>
              <a:defRPr sz="1800">
                <a:solidFill>
                  <a:schemeClr val="lt1"/>
                </a:solidFill>
              </a:defRPr>
            </a:lvl2pPr>
            <a:lvl3pPr marL="1371600" lvl="2" indent="-228600" algn="l">
              <a:lnSpc>
                <a:spcPct val="100000"/>
              </a:lnSpc>
              <a:spcBef>
                <a:spcPts val="320"/>
              </a:spcBef>
              <a:spcAft>
                <a:spcPts val="0"/>
              </a:spcAft>
              <a:buSzPts val="1440"/>
              <a:buNone/>
              <a:defRPr sz="1600">
                <a:solidFill>
                  <a:schemeClr val="lt1"/>
                </a:solidFill>
              </a:defRPr>
            </a:lvl3pPr>
            <a:lvl4pPr marL="1828800" lvl="3" indent="-228600" algn="l">
              <a:lnSpc>
                <a:spcPct val="100000"/>
              </a:lnSpc>
              <a:spcBef>
                <a:spcPts val="280"/>
              </a:spcBef>
              <a:spcAft>
                <a:spcPts val="0"/>
              </a:spcAft>
              <a:buSzPts val="1400"/>
              <a:buNone/>
              <a:defRPr sz="1400">
                <a:solidFill>
                  <a:schemeClr val="lt1"/>
                </a:solidFill>
              </a:defRPr>
            </a:lvl4pPr>
            <a:lvl5pPr marL="2286000" lvl="4" indent="-228600" algn="l">
              <a:lnSpc>
                <a:spcPct val="100000"/>
              </a:lnSpc>
              <a:spcBef>
                <a:spcPts val="280"/>
              </a:spcBef>
              <a:spcAft>
                <a:spcPts val="0"/>
              </a:spcAft>
              <a:buSzPts val="1400"/>
              <a:buNone/>
              <a:defRPr sz="1400">
                <a:solidFill>
                  <a:schemeClr val="lt1"/>
                </a:solidFill>
              </a:defRPr>
            </a:lvl5pPr>
            <a:lvl6pPr marL="2743200" lvl="5" indent="-228600" algn="l">
              <a:lnSpc>
                <a:spcPct val="100000"/>
              </a:lnSpc>
              <a:spcBef>
                <a:spcPts val="280"/>
              </a:spcBef>
              <a:spcAft>
                <a:spcPts val="0"/>
              </a:spcAft>
              <a:buSzPts val="1400"/>
              <a:buNone/>
              <a:defRPr sz="1400">
                <a:solidFill>
                  <a:schemeClr val="lt1"/>
                </a:solidFill>
              </a:defRPr>
            </a:lvl6pPr>
            <a:lvl7pPr marL="3200400" lvl="6" indent="-228600" algn="l">
              <a:lnSpc>
                <a:spcPct val="100000"/>
              </a:lnSpc>
              <a:spcBef>
                <a:spcPts val="280"/>
              </a:spcBef>
              <a:spcAft>
                <a:spcPts val="0"/>
              </a:spcAft>
              <a:buSzPts val="1400"/>
              <a:buNone/>
              <a:defRPr sz="1400">
                <a:solidFill>
                  <a:schemeClr val="lt1"/>
                </a:solidFill>
              </a:defRPr>
            </a:lvl7pPr>
            <a:lvl8pPr marL="3657600" lvl="7" indent="-228600" algn="l">
              <a:lnSpc>
                <a:spcPct val="100000"/>
              </a:lnSpc>
              <a:spcBef>
                <a:spcPts val="280"/>
              </a:spcBef>
              <a:spcAft>
                <a:spcPts val="0"/>
              </a:spcAft>
              <a:buSzPts val="1400"/>
              <a:buNone/>
              <a:defRPr sz="1400">
                <a:solidFill>
                  <a:schemeClr val="lt1"/>
                </a:solidFill>
              </a:defRPr>
            </a:lvl8pPr>
            <a:lvl9pPr marL="4114800" lvl="8" indent="-228600" algn="l">
              <a:lnSpc>
                <a:spcPct val="100000"/>
              </a:lnSpc>
              <a:spcBef>
                <a:spcPts val="280"/>
              </a:spcBef>
              <a:spcAft>
                <a:spcPts val="0"/>
              </a:spcAft>
              <a:buSzPts val="1400"/>
              <a:buNone/>
              <a:defRPr sz="1400">
                <a:solidFill>
                  <a:schemeClr val="lt1"/>
                </a:solidFill>
              </a:defRPr>
            </a:lvl9pPr>
          </a:lstStyle>
          <a:p>
            <a:endParaRPr/>
          </a:p>
        </p:txBody>
      </p:sp>
      <p:sp>
        <p:nvSpPr>
          <p:cNvPr id="35" name="Google Shape;35;p4"/>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cxnSp>
        <p:nvCxnSpPr>
          <p:cNvPr id="38" name="Google Shape;38;p4"/>
          <p:cNvCxnSpPr/>
          <p:nvPr/>
        </p:nvCxnSpPr>
        <p:spPr>
          <a:xfrm>
            <a:off x="731520" y="4599432"/>
            <a:ext cx="7848600" cy="1588"/>
          </a:xfrm>
          <a:prstGeom prst="straightConnector1">
            <a:avLst/>
          </a:prstGeom>
          <a:noFill/>
          <a:ln w="19050" cap="flat" cmpd="sng">
            <a:solidFill>
              <a:schemeClr val="lt2"/>
            </a:solidFill>
            <a:prstDash val="solid"/>
            <a:round/>
            <a:headEnd type="none" w="sm" len="sm"/>
            <a:tailEnd type="none" w="sm" len="sm"/>
          </a:ln>
        </p:spPr>
      </p:cxnSp>
    </p:spTree>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457200" y="1673352"/>
            <a:ext cx="4038600" cy="4718304"/>
          </a:xfrm>
          <a:prstGeom prst="rect">
            <a:avLst/>
          </a:prstGeom>
          <a:noFill/>
          <a:ln>
            <a:noFill/>
          </a:ln>
        </p:spPr>
        <p:txBody>
          <a:bodyPr spcFirstLastPara="1" wrap="square" lIns="91425" tIns="45700" rIns="91425" bIns="45700" anchor="t" anchorCtr="0">
            <a:noAutofit/>
          </a:bodyPr>
          <a:lstStyle>
            <a:lvl1pPr marL="457200" lvl="0" indent="-379730" algn="l">
              <a:lnSpc>
                <a:spcPct val="100000"/>
              </a:lnSpc>
              <a:spcBef>
                <a:spcPts val="560"/>
              </a:spcBef>
              <a:spcAft>
                <a:spcPts val="0"/>
              </a:spcAft>
              <a:buSzPts val="2380"/>
              <a:buChar char="•"/>
              <a:defRPr sz="2800"/>
            </a:lvl1pPr>
            <a:lvl2pPr marL="914400" lvl="1" indent="-358140" algn="l">
              <a:lnSpc>
                <a:spcPct val="100000"/>
              </a:lnSpc>
              <a:spcBef>
                <a:spcPts val="480"/>
              </a:spcBef>
              <a:spcAft>
                <a:spcPts val="0"/>
              </a:spcAft>
              <a:buSzPts val="2040"/>
              <a:buChar char="•"/>
              <a:defRPr sz="2400"/>
            </a:lvl2pPr>
            <a:lvl3pPr marL="1371600" lvl="2" indent="-342900" algn="l">
              <a:lnSpc>
                <a:spcPct val="100000"/>
              </a:lnSpc>
              <a:spcBef>
                <a:spcPts val="400"/>
              </a:spcBef>
              <a:spcAft>
                <a:spcPts val="0"/>
              </a:spcAft>
              <a:buSzPts val="18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42" name="Google Shape;42;p5"/>
          <p:cNvSpPr txBox="1">
            <a:spLocks noGrp="1"/>
          </p:cNvSpPr>
          <p:nvPr>
            <p:ph type="body" idx="2"/>
          </p:nvPr>
        </p:nvSpPr>
        <p:spPr>
          <a:xfrm>
            <a:off x="4648200" y="1673352"/>
            <a:ext cx="4038600" cy="4718304"/>
          </a:xfrm>
          <a:prstGeom prst="rect">
            <a:avLst/>
          </a:prstGeom>
          <a:noFill/>
          <a:ln>
            <a:noFill/>
          </a:ln>
        </p:spPr>
        <p:txBody>
          <a:bodyPr spcFirstLastPara="1" wrap="square" lIns="91425" tIns="45700" rIns="91425" bIns="45700" anchor="t" anchorCtr="0">
            <a:noAutofit/>
          </a:bodyPr>
          <a:lstStyle>
            <a:lvl1pPr marL="457200" lvl="0" indent="-379730" algn="l">
              <a:lnSpc>
                <a:spcPct val="100000"/>
              </a:lnSpc>
              <a:spcBef>
                <a:spcPts val="560"/>
              </a:spcBef>
              <a:spcAft>
                <a:spcPts val="0"/>
              </a:spcAft>
              <a:buSzPts val="2380"/>
              <a:buChar char="•"/>
              <a:defRPr sz="2800"/>
            </a:lvl1pPr>
            <a:lvl2pPr marL="914400" lvl="1" indent="-358140" algn="l">
              <a:lnSpc>
                <a:spcPct val="100000"/>
              </a:lnSpc>
              <a:spcBef>
                <a:spcPts val="480"/>
              </a:spcBef>
              <a:spcAft>
                <a:spcPts val="0"/>
              </a:spcAft>
              <a:buSzPts val="2040"/>
              <a:buChar char="•"/>
              <a:defRPr sz="2400"/>
            </a:lvl2pPr>
            <a:lvl3pPr marL="1371600" lvl="2" indent="-342900" algn="l">
              <a:lnSpc>
                <a:spcPct val="100000"/>
              </a:lnSpc>
              <a:spcBef>
                <a:spcPts val="400"/>
              </a:spcBef>
              <a:spcAft>
                <a:spcPts val="0"/>
              </a:spcAft>
              <a:buSzPts val="18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43" name="Google Shape;43;p5"/>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4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457200" y="1676400"/>
            <a:ext cx="3931920" cy="639762"/>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400"/>
              </a:spcBef>
              <a:spcAft>
                <a:spcPts val="0"/>
              </a:spcAft>
              <a:buSzPts val="1700"/>
              <a:buNone/>
              <a:defRPr sz="2000" b="0">
                <a:solidFill>
                  <a:schemeClr val="dk2"/>
                </a:solidFill>
              </a:defRPr>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62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49" name="Google Shape;49;p6"/>
          <p:cNvSpPr txBox="1">
            <a:spLocks noGrp="1"/>
          </p:cNvSpPr>
          <p:nvPr>
            <p:ph type="body" idx="2"/>
          </p:nvPr>
        </p:nvSpPr>
        <p:spPr>
          <a:xfrm>
            <a:off x="457200" y="2438400"/>
            <a:ext cx="3931920" cy="3951288"/>
          </a:xfrm>
          <a:prstGeom prst="rect">
            <a:avLst/>
          </a:prstGeom>
          <a:noFill/>
          <a:ln>
            <a:noFill/>
          </a:ln>
        </p:spPr>
        <p:txBody>
          <a:bodyPr spcFirstLastPara="1" wrap="square" lIns="91425" tIns="45700" rIns="91425" bIns="45700" anchor="t" anchorCtr="0">
            <a:noAutofit/>
          </a:bodyPr>
          <a:lstStyle>
            <a:lvl1pPr marL="457200" lvl="0" indent="-358140" algn="l">
              <a:lnSpc>
                <a:spcPct val="100000"/>
              </a:lnSpc>
              <a:spcBef>
                <a:spcPts val="480"/>
              </a:spcBef>
              <a:spcAft>
                <a:spcPts val="0"/>
              </a:spcAft>
              <a:buSzPts val="2040"/>
              <a:buChar char="•"/>
              <a:defRPr sz="2400"/>
            </a:lvl1pPr>
            <a:lvl2pPr marL="914400" lvl="1" indent="-336550" algn="l">
              <a:lnSpc>
                <a:spcPct val="100000"/>
              </a:lnSpc>
              <a:spcBef>
                <a:spcPts val="400"/>
              </a:spcBef>
              <a:spcAft>
                <a:spcPts val="0"/>
              </a:spcAft>
              <a:buSzPts val="1700"/>
              <a:buChar char="•"/>
              <a:defRPr sz="2000"/>
            </a:lvl2pPr>
            <a:lvl3pPr marL="1371600" lvl="2" indent="-331469" algn="l">
              <a:lnSpc>
                <a:spcPct val="100000"/>
              </a:lnSpc>
              <a:spcBef>
                <a:spcPts val="360"/>
              </a:spcBef>
              <a:spcAft>
                <a:spcPts val="0"/>
              </a:spcAft>
              <a:buSzPts val="1620"/>
              <a:buChar char="•"/>
              <a:defRPr sz="1800"/>
            </a:lvl3pPr>
            <a:lvl4pPr marL="1828800" lvl="3" indent="-330200" algn="l">
              <a:lnSpc>
                <a:spcPct val="100000"/>
              </a:lnSpc>
              <a:spcBef>
                <a:spcPts val="320"/>
              </a:spcBef>
              <a:spcAft>
                <a:spcPts val="0"/>
              </a:spcAft>
              <a:buSzPts val="1600"/>
              <a:buChar char="•"/>
              <a:defRPr sz="1600"/>
            </a:lvl4pPr>
            <a:lvl5pPr marL="2286000" lvl="4" indent="-330200" algn="l">
              <a:lnSpc>
                <a:spcPct val="100000"/>
              </a:lnSpc>
              <a:spcBef>
                <a:spcPts val="320"/>
              </a:spcBef>
              <a:spcAft>
                <a:spcPts val="0"/>
              </a:spcAft>
              <a:buSzPts val="1600"/>
              <a:buChar char="•"/>
              <a:defRPr sz="16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50" name="Google Shape;50;p6"/>
          <p:cNvSpPr txBox="1">
            <a:spLocks noGrp="1"/>
          </p:cNvSpPr>
          <p:nvPr>
            <p:ph type="body" idx="3"/>
          </p:nvPr>
        </p:nvSpPr>
        <p:spPr>
          <a:xfrm>
            <a:off x="4754880" y="1676400"/>
            <a:ext cx="3931920" cy="639762"/>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400"/>
              </a:spcBef>
              <a:spcAft>
                <a:spcPts val="0"/>
              </a:spcAft>
              <a:buSzPts val="1700"/>
              <a:buNone/>
              <a:defRPr sz="2000" b="0">
                <a:solidFill>
                  <a:schemeClr val="dk2"/>
                </a:solidFill>
                <a:latin typeface="Arial"/>
                <a:ea typeface="Arial"/>
                <a:cs typeface="Arial"/>
                <a:sym typeface="Arial"/>
              </a:defRPr>
            </a:lvl1pPr>
            <a:lvl2pPr marL="914400" lvl="1" indent="-228600" algn="l">
              <a:lnSpc>
                <a:spcPct val="100000"/>
              </a:lnSpc>
              <a:spcBef>
                <a:spcPts val="400"/>
              </a:spcBef>
              <a:spcAft>
                <a:spcPts val="0"/>
              </a:spcAft>
              <a:buSzPts val="1700"/>
              <a:buNone/>
              <a:defRPr sz="2000" b="1"/>
            </a:lvl2pPr>
            <a:lvl3pPr marL="1371600" lvl="2" indent="-228600" algn="l">
              <a:lnSpc>
                <a:spcPct val="100000"/>
              </a:lnSpc>
              <a:spcBef>
                <a:spcPts val="360"/>
              </a:spcBef>
              <a:spcAft>
                <a:spcPts val="0"/>
              </a:spcAft>
              <a:buSzPts val="162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51" name="Google Shape;51;p6"/>
          <p:cNvSpPr txBox="1">
            <a:spLocks noGrp="1"/>
          </p:cNvSpPr>
          <p:nvPr>
            <p:ph type="body" idx="4"/>
          </p:nvPr>
        </p:nvSpPr>
        <p:spPr>
          <a:xfrm>
            <a:off x="4754880" y="2438400"/>
            <a:ext cx="3931920" cy="3951288"/>
          </a:xfrm>
          <a:prstGeom prst="rect">
            <a:avLst/>
          </a:prstGeom>
          <a:noFill/>
          <a:ln>
            <a:noFill/>
          </a:ln>
        </p:spPr>
        <p:txBody>
          <a:bodyPr spcFirstLastPara="1" wrap="square" lIns="91425" tIns="45700" rIns="91425" bIns="45700" anchor="t" anchorCtr="0">
            <a:noAutofit/>
          </a:bodyPr>
          <a:lstStyle>
            <a:lvl1pPr marL="457200" lvl="0" indent="-358140" algn="l">
              <a:lnSpc>
                <a:spcPct val="100000"/>
              </a:lnSpc>
              <a:spcBef>
                <a:spcPts val="480"/>
              </a:spcBef>
              <a:spcAft>
                <a:spcPts val="0"/>
              </a:spcAft>
              <a:buSzPts val="2040"/>
              <a:buChar char="•"/>
              <a:defRPr sz="2400"/>
            </a:lvl1pPr>
            <a:lvl2pPr marL="914400" lvl="1" indent="-336550" algn="l">
              <a:lnSpc>
                <a:spcPct val="100000"/>
              </a:lnSpc>
              <a:spcBef>
                <a:spcPts val="400"/>
              </a:spcBef>
              <a:spcAft>
                <a:spcPts val="0"/>
              </a:spcAft>
              <a:buSzPts val="1700"/>
              <a:buChar char="•"/>
              <a:defRPr sz="2000"/>
            </a:lvl2pPr>
            <a:lvl3pPr marL="1371600" lvl="2" indent="-331469" algn="l">
              <a:lnSpc>
                <a:spcPct val="100000"/>
              </a:lnSpc>
              <a:spcBef>
                <a:spcPts val="360"/>
              </a:spcBef>
              <a:spcAft>
                <a:spcPts val="0"/>
              </a:spcAft>
              <a:buSzPts val="1620"/>
              <a:buChar char="•"/>
              <a:defRPr sz="1800"/>
            </a:lvl3pPr>
            <a:lvl4pPr marL="1828800" lvl="3" indent="-330200" algn="l">
              <a:lnSpc>
                <a:spcPct val="100000"/>
              </a:lnSpc>
              <a:spcBef>
                <a:spcPts val="320"/>
              </a:spcBef>
              <a:spcAft>
                <a:spcPts val="0"/>
              </a:spcAft>
              <a:buSzPts val="1600"/>
              <a:buChar char="•"/>
              <a:defRPr sz="1600"/>
            </a:lvl4pPr>
            <a:lvl5pPr marL="2286000" lvl="4" indent="-330200" algn="l">
              <a:lnSpc>
                <a:spcPct val="100000"/>
              </a:lnSpc>
              <a:spcBef>
                <a:spcPts val="320"/>
              </a:spcBef>
              <a:spcAft>
                <a:spcPts val="0"/>
              </a:spcAft>
              <a:buSzPts val="1600"/>
              <a:buChar char="•"/>
              <a:defRPr sz="16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52" name="Google Shape;52;p6"/>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cxnSp>
        <p:nvCxnSpPr>
          <p:cNvPr id="55" name="Google Shape;55;p6"/>
          <p:cNvCxnSpPr/>
          <p:nvPr/>
        </p:nvCxnSpPr>
        <p:spPr>
          <a:xfrm rot="5400000">
            <a:off x="2217817" y="4045823"/>
            <a:ext cx="4709160" cy="794"/>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56"/>
        <p:cNvGrpSpPr/>
        <p:nvPr/>
      </p:nvGrpSpPr>
      <p:grpSpPr>
        <a:xfrm>
          <a:off x="0" y="0"/>
          <a:ext cx="0" cy="0"/>
          <a:chOff x="0" y="0"/>
          <a:chExt cx="0" cy="0"/>
        </a:xfrm>
      </p:grpSpPr>
      <p:sp>
        <p:nvSpPr>
          <p:cNvPr id="57" name="Google Shape;57;p7"/>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7"/>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61"/>
        <p:cNvGrpSpPr/>
        <p:nvPr/>
      </p:nvGrpSpPr>
      <p:grpSpPr>
        <a:xfrm>
          <a:off x="0" y="0"/>
          <a:ext cx="0" cy="0"/>
          <a:chOff x="0" y="0"/>
          <a:chExt cx="0" cy="0"/>
        </a:xfrm>
      </p:grpSpPr>
      <p:sp>
        <p:nvSpPr>
          <p:cNvPr id="62" name="Google Shape;62;p8"/>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8"/>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457200" y="792080"/>
            <a:ext cx="2139696" cy="126187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2400"/>
              <a:buFont typeface="Arial"/>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9"/>
          <p:cNvSpPr txBox="1">
            <a:spLocks noGrp="1"/>
          </p:cNvSpPr>
          <p:nvPr>
            <p:ph type="body" idx="1"/>
          </p:nvPr>
        </p:nvSpPr>
        <p:spPr>
          <a:xfrm>
            <a:off x="2971800" y="792080"/>
            <a:ext cx="5715000" cy="5577840"/>
          </a:xfrm>
          <a:prstGeom prst="rect">
            <a:avLst/>
          </a:prstGeom>
          <a:noFill/>
          <a:ln>
            <a:noFill/>
          </a:ln>
        </p:spPr>
        <p:txBody>
          <a:bodyPr spcFirstLastPara="1" wrap="square" lIns="91425" tIns="45700" rIns="91425" bIns="45700" anchor="t" anchorCtr="0">
            <a:noAutofit/>
          </a:bodyPr>
          <a:lstStyle>
            <a:lvl1pPr marL="457200" lvl="0" indent="-401320" algn="l">
              <a:lnSpc>
                <a:spcPct val="100000"/>
              </a:lnSpc>
              <a:spcBef>
                <a:spcPts val="640"/>
              </a:spcBef>
              <a:spcAft>
                <a:spcPts val="0"/>
              </a:spcAft>
              <a:buSzPts val="2720"/>
              <a:buChar char="•"/>
              <a:defRPr sz="3200"/>
            </a:lvl1pPr>
            <a:lvl2pPr marL="914400" lvl="1" indent="-379730" algn="l">
              <a:lnSpc>
                <a:spcPct val="100000"/>
              </a:lnSpc>
              <a:spcBef>
                <a:spcPts val="560"/>
              </a:spcBef>
              <a:spcAft>
                <a:spcPts val="0"/>
              </a:spcAft>
              <a:buSzPts val="2380"/>
              <a:buChar char="•"/>
              <a:defRPr sz="2800"/>
            </a:lvl2pPr>
            <a:lvl3pPr marL="1371600" lvl="2" indent="-365760" algn="l">
              <a:lnSpc>
                <a:spcPct val="100000"/>
              </a:lnSpc>
              <a:spcBef>
                <a:spcPts val="480"/>
              </a:spcBef>
              <a:spcAft>
                <a:spcPts val="0"/>
              </a:spcAft>
              <a:buSzPts val="2160"/>
              <a:buChar char="•"/>
              <a:defRPr sz="2400"/>
            </a:lvl3pPr>
            <a:lvl4pPr marL="1828800" lvl="3" indent="-355600" algn="l">
              <a:lnSpc>
                <a:spcPct val="100000"/>
              </a:lnSpc>
              <a:spcBef>
                <a:spcPts val="400"/>
              </a:spcBef>
              <a:spcAft>
                <a:spcPts val="0"/>
              </a:spcAft>
              <a:buSzPts val="2000"/>
              <a:buChar char="•"/>
              <a:defRPr sz="2000"/>
            </a:lvl4pPr>
            <a:lvl5pPr marL="2286000" lvl="4" indent="-355600" algn="l">
              <a:lnSpc>
                <a:spcPct val="100000"/>
              </a:lnSpc>
              <a:spcBef>
                <a:spcPts val="400"/>
              </a:spcBef>
              <a:spcAft>
                <a:spcPts val="0"/>
              </a:spcAft>
              <a:buSzPts val="2000"/>
              <a:buChar char="•"/>
              <a:defRPr sz="2000"/>
            </a:lvl5pPr>
            <a:lvl6pPr marL="2743200" lvl="5" indent="-355600" algn="l">
              <a:lnSpc>
                <a:spcPct val="100000"/>
              </a:lnSpc>
              <a:spcBef>
                <a:spcPts val="400"/>
              </a:spcBef>
              <a:spcAft>
                <a:spcPts val="0"/>
              </a:spcAft>
              <a:buSzPts val="2000"/>
              <a:buChar char="•"/>
              <a:defRPr sz="2000"/>
            </a:lvl6pPr>
            <a:lvl7pPr marL="3200400" lvl="6" indent="-355600" algn="l">
              <a:lnSpc>
                <a:spcPct val="100000"/>
              </a:lnSpc>
              <a:spcBef>
                <a:spcPts val="400"/>
              </a:spcBef>
              <a:spcAft>
                <a:spcPts val="0"/>
              </a:spcAft>
              <a:buSzPts val="2000"/>
              <a:buChar char="•"/>
              <a:defRPr sz="2000"/>
            </a:lvl7pPr>
            <a:lvl8pPr marL="3657600" lvl="7" indent="-355600" algn="l">
              <a:lnSpc>
                <a:spcPct val="100000"/>
              </a:lnSpc>
              <a:spcBef>
                <a:spcPts val="400"/>
              </a:spcBef>
              <a:spcAft>
                <a:spcPts val="0"/>
              </a:spcAft>
              <a:buSzPts val="2000"/>
              <a:buChar char="•"/>
              <a:defRPr sz="2000"/>
            </a:lvl8pPr>
            <a:lvl9pPr marL="4114800" lvl="8" indent="-355600" algn="l">
              <a:lnSpc>
                <a:spcPct val="100000"/>
              </a:lnSpc>
              <a:spcBef>
                <a:spcPts val="400"/>
              </a:spcBef>
              <a:spcAft>
                <a:spcPts val="0"/>
              </a:spcAft>
              <a:buSzPts val="2000"/>
              <a:buChar char="•"/>
              <a:defRPr sz="2000"/>
            </a:lvl9pPr>
          </a:lstStyle>
          <a:p>
            <a:endParaRPr/>
          </a:p>
        </p:txBody>
      </p:sp>
      <p:sp>
        <p:nvSpPr>
          <p:cNvPr id="68" name="Google Shape;68;p9"/>
          <p:cNvSpPr txBox="1">
            <a:spLocks noGrp="1"/>
          </p:cNvSpPr>
          <p:nvPr>
            <p:ph type="body" idx="2"/>
          </p:nvPr>
        </p:nvSpPr>
        <p:spPr>
          <a:xfrm>
            <a:off x="457201" y="2130552"/>
            <a:ext cx="2139696" cy="424361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19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9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69" name="Google Shape;69;p9"/>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cxnSp>
        <p:nvCxnSpPr>
          <p:cNvPr id="72" name="Google Shape;72;p9"/>
          <p:cNvCxnSpPr/>
          <p:nvPr/>
        </p:nvCxnSpPr>
        <p:spPr>
          <a:xfrm rot="5400000">
            <a:off x="-13116" y="3580206"/>
            <a:ext cx="5577840" cy="1588"/>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457200" y="792480"/>
            <a:ext cx="2142680" cy="126492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2400"/>
              <a:buFont typeface="Arial"/>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0"/>
          <p:cNvSpPr>
            <a:spLocks noGrp="1"/>
          </p:cNvSpPr>
          <p:nvPr>
            <p:ph type="pic" idx="2"/>
          </p:nvPr>
        </p:nvSpPr>
        <p:spPr>
          <a:xfrm>
            <a:off x="2858610" y="838201"/>
            <a:ext cx="5904390" cy="5500456"/>
          </a:xfrm>
          <a:prstGeom prst="rect">
            <a:avLst/>
          </a:prstGeom>
          <a:solidFill>
            <a:schemeClr val="lt2"/>
          </a:solidFill>
          <a:ln w="76200" cap="flat" cmpd="sng">
            <a:solidFill>
              <a:srgbClr val="FFFFFF"/>
            </a:solidFill>
            <a:prstDash val="solid"/>
            <a:miter lim="800000"/>
            <a:headEnd type="none" w="sm" len="sm"/>
            <a:tailEnd type="none" w="sm" len="sm"/>
          </a:ln>
          <a:effectLst>
            <a:outerShdw blurRad="50800" dist="12700" dir="5400000" algn="t" rotWithShape="0">
              <a:srgbClr val="000000">
                <a:alpha val="58431"/>
              </a:srgbClr>
            </a:outerShdw>
          </a:effectLst>
        </p:spPr>
      </p:sp>
      <p:sp>
        <p:nvSpPr>
          <p:cNvPr id="76" name="Google Shape;76;p10"/>
          <p:cNvSpPr txBox="1">
            <a:spLocks noGrp="1"/>
          </p:cNvSpPr>
          <p:nvPr>
            <p:ph type="body" idx="1"/>
          </p:nvPr>
        </p:nvSpPr>
        <p:spPr>
          <a:xfrm>
            <a:off x="457200" y="2133600"/>
            <a:ext cx="2139696" cy="424281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190"/>
              <a:buNone/>
              <a:defRPr sz="1400"/>
            </a:lvl1pPr>
            <a:lvl2pPr marL="914400" lvl="1" indent="-228600" algn="l">
              <a:lnSpc>
                <a:spcPct val="100000"/>
              </a:lnSpc>
              <a:spcBef>
                <a:spcPts val="240"/>
              </a:spcBef>
              <a:spcAft>
                <a:spcPts val="0"/>
              </a:spcAft>
              <a:buSzPts val="1020"/>
              <a:buNone/>
              <a:defRPr sz="1200"/>
            </a:lvl2pPr>
            <a:lvl3pPr marL="1371600" lvl="2" indent="-228600" algn="l">
              <a:lnSpc>
                <a:spcPct val="100000"/>
              </a:lnSpc>
              <a:spcBef>
                <a:spcPts val="200"/>
              </a:spcBef>
              <a:spcAft>
                <a:spcPts val="0"/>
              </a:spcAft>
              <a:buSzPts val="9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77" name="Google Shape;77;p10"/>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0"/>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0"/>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80"/>
        <p:cNvGrpSpPr/>
        <p:nvPr/>
      </p:nvGrpSpPr>
      <p:grpSpPr>
        <a:xfrm>
          <a:off x="0" y="0"/>
          <a:ext cx="0" cy="0"/>
          <a:chOff x="0" y="0"/>
          <a:chExt cx="0" cy="0"/>
        </a:xfrm>
      </p:grpSpPr>
      <p:sp>
        <p:nvSpPr>
          <p:cNvPr id="81" name="Google Shape;81;p11"/>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1"/>
          <p:cNvSpPr txBox="1">
            <a:spLocks noGrp="1"/>
          </p:cNvSpPr>
          <p:nvPr>
            <p:ph type="body" idx="1"/>
          </p:nvPr>
        </p:nvSpPr>
        <p:spPr>
          <a:xfrm rot="5400000">
            <a:off x="2133600" y="-76200"/>
            <a:ext cx="4876800" cy="8229600"/>
          </a:xfrm>
          <a:prstGeom prst="rect">
            <a:avLst/>
          </a:prstGeom>
          <a:noFill/>
          <a:ln>
            <a:noFill/>
          </a:ln>
        </p:spPr>
        <p:txBody>
          <a:bodyPr spcFirstLastPara="1" wrap="square" lIns="91425" tIns="45700" rIns="91425" bIns="45700" anchor="t" anchorCtr="0">
            <a:noAutofit/>
          </a:bodyPr>
          <a:lstStyle>
            <a:lvl1pPr marL="457200" lvl="0" indent="-325755" algn="l">
              <a:lnSpc>
                <a:spcPct val="100000"/>
              </a:lnSpc>
              <a:spcBef>
                <a:spcPts val="360"/>
              </a:spcBef>
              <a:spcAft>
                <a:spcPts val="0"/>
              </a:spcAft>
              <a:buSzPts val="1530"/>
              <a:buChar char="•"/>
              <a:defRPr/>
            </a:lvl1pPr>
            <a:lvl2pPr marL="914400" lvl="1" indent="-325755" algn="l">
              <a:lnSpc>
                <a:spcPct val="100000"/>
              </a:lnSpc>
              <a:spcBef>
                <a:spcPts val="360"/>
              </a:spcBef>
              <a:spcAft>
                <a:spcPts val="0"/>
              </a:spcAft>
              <a:buSzPts val="1530"/>
              <a:buChar char="•"/>
              <a:defRPr/>
            </a:lvl2pPr>
            <a:lvl3pPr marL="1371600" lvl="2" indent="-331469" algn="l">
              <a:lnSpc>
                <a:spcPct val="100000"/>
              </a:lnSpc>
              <a:spcBef>
                <a:spcPts val="360"/>
              </a:spcBef>
              <a:spcAft>
                <a:spcPts val="0"/>
              </a:spcAft>
              <a:buSzPts val="162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3" name="Google Shape;83;p11"/>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1"/>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1"/>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rot="5400000">
            <a:off x="4724400" y="2514600"/>
            <a:ext cx="5867400" cy="2057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2"/>
          <p:cNvSpPr txBox="1">
            <a:spLocks noGrp="1"/>
          </p:cNvSpPr>
          <p:nvPr>
            <p:ph type="body" idx="1"/>
          </p:nvPr>
        </p:nvSpPr>
        <p:spPr>
          <a:xfrm rot="5400000">
            <a:off x="533400" y="533400"/>
            <a:ext cx="5867400" cy="6019800"/>
          </a:xfrm>
          <a:prstGeom prst="rect">
            <a:avLst/>
          </a:prstGeom>
          <a:noFill/>
          <a:ln>
            <a:noFill/>
          </a:ln>
        </p:spPr>
        <p:txBody>
          <a:bodyPr spcFirstLastPara="1" wrap="square" lIns="91425" tIns="45700" rIns="91425" bIns="45700" anchor="t" anchorCtr="0">
            <a:noAutofit/>
          </a:bodyPr>
          <a:lstStyle>
            <a:lvl1pPr marL="457200" lvl="0" indent="-325755" algn="l">
              <a:lnSpc>
                <a:spcPct val="100000"/>
              </a:lnSpc>
              <a:spcBef>
                <a:spcPts val="360"/>
              </a:spcBef>
              <a:spcAft>
                <a:spcPts val="0"/>
              </a:spcAft>
              <a:buSzPts val="1530"/>
              <a:buChar char="•"/>
              <a:defRPr/>
            </a:lvl1pPr>
            <a:lvl2pPr marL="914400" lvl="1" indent="-325755" algn="l">
              <a:lnSpc>
                <a:spcPct val="100000"/>
              </a:lnSpc>
              <a:spcBef>
                <a:spcPts val="360"/>
              </a:spcBef>
              <a:spcAft>
                <a:spcPts val="0"/>
              </a:spcAft>
              <a:buSzPts val="1530"/>
              <a:buChar char="•"/>
              <a:defRPr/>
            </a:lvl2pPr>
            <a:lvl3pPr marL="1371600" lvl="2" indent="-331469" algn="l">
              <a:lnSpc>
                <a:spcPct val="100000"/>
              </a:lnSpc>
              <a:spcBef>
                <a:spcPts val="360"/>
              </a:spcBef>
              <a:spcAft>
                <a:spcPts val="0"/>
              </a:spcAft>
              <a:buSzPts val="162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89" name="Google Shape;89;p12"/>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2"/>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2"/>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9"/>
        <p:cNvGrpSpPr/>
        <p:nvPr/>
      </p:nvGrpSpPr>
      <p:grpSpPr>
        <a:xfrm>
          <a:off x="0" y="0"/>
          <a:ext cx="0" cy="0"/>
          <a:chOff x="0" y="0"/>
          <a:chExt cx="0" cy="0"/>
        </a:xfrm>
      </p:grpSpPr>
      <p:sp>
        <p:nvSpPr>
          <p:cNvPr id="10" name="Google Shape;10;p1"/>
          <p:cNvSpPr/>
          <p:nvPr/>
        </p:nvSpPr>
        <p:spPr>
          <a:xfrm>
            <a:off x="0" y="220786"/>
            <a:ext cx="9144000" cy="228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 name="Google Shape;11;p1"/>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2"/>
              </a:buClr>
              <a:buSzPts val="4000"/>
              <a:buFont typeface="Arial"/>
              <a:buNone/>
              <a:defRPr sz="4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457200" y="1600200"/>
            <a:ext cx="8229600" cy="4876800"/>
          </a:xfrm>
          <a:prstGeom prst="rect">
            <a:avLst/>
          </a:prstGeom>
          <a:noFill/>
          <a:ln>
            <a:noFill/>
          </a:ln>
        </p:spPr>
        <p:txBody>
          <a:bodyPr spcFirstLastPara="1" wrap="square" lIns="91425" tIns="45700" rIns="91425" bIns="45700" anchor="t" anchorCtr="0">
            <a:noAutofit/>
          </a:bodyPr>
          <a:lstStyle>
            <a:lvl1pPr marL="457200" marR="0" lvl="0" indent="-358140" algn="l" rtl="0">
              <a:lnSpc>
                <a:spcPct val="100000"/>
              </a:lnSpc>
              <a:spcBef>
                <a:spcPts val="480"/>
              </a:spcBef>
              <a:spcAft>
                <a:spcPts val="0"/>
              </a:spcAft>
              <a:buClr>
                <a:schemeClr val="accent1"/>
              </a:buClr>
              <a:buSzPts val="2040"/>
              <a:buFont typeface="Arial"/>
              <a:buChar char="•"/>
              <a:defRPr sz="2400" b="0" i="0" u="none" strike="noStrike" cap="none">
                <a:solidFill>
                  <a:schemeClr val="dk1"/>
                </a:solidFill>
                <a:latin typeface="Arial"/>
                <a:ea typeface="Arial"/>
                <a:cs typeface="Arial"/>
                <a:sym typeface="Arial"/>
              </a:defRPr>
            </a:lvl1pPr>
            <a:lvl2pPr marL="914400" marR="0" lvl="1" indent="-336550" algn="l" rtl="0">
              <a:lnSpc>
                <a:spcPct val="100000"/>
              </a:lnSpc>
              <a:spcBef>
                <a:spcPts val="400"/>
              </a:spcBef>
              <a:spcAft>
                <a:spcPts val="0"/>
              </a:spcAft>
              <a:buClr>
                <a:schemeClr val="accent1"/>
              </a:buClr>
              <a:buSzPts val="1700"/>
              <a:buFont typeface="Arial"/>
              <a:buChar char="•"/>
              <a:defRPr sz="2000" b="0" i="0" u="none" strike="noStrike" cap="none">
                <a:solidFill>
                  <a:schemeClr val="dk1"/>
                </a:solidFill>
                <a:latin typeface="Arial"/>
                <a:ea typeface="Arial"/>
                <a:cs typeface="Arial"/>
                <a:sym typeface="Arial"/>
              </a:defRPr>
            </a:lvl2pPr>
            <a:lvl3pPr marL="1371600" marR="0" lvl="2" indent="-331469" algn="l" rtl="0">
              <a:lnSpc>
                <a:spcPct val="100000"/>
              </a:lnSpc>
              <a:spcBef>
                <a:spcPts val="360"/>
              </a:spcBef>
              <a:spcAft>
                <a:spcPts val="0"/>
              </a:spcAft>
              <a:buClr>
                <a:schemeClr val="accent1"/>
              </a:buClr>
              <a:buSzPts val="162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rtl="0">
              <a:lnSpc>
                <a:spcPct val="100000"/>
              </a:lnSpc>
              <a:spcBef>
                <a:spcPts val="260"/>
              </a:spcBef>
              <a:spcAft>
                <a:spcPts val="0"/>
              </a:spcAft>
              <a:buClr>
                <a:schemeClr val="accent1"/>
              </a:buClr>
              <a:buSzPts val="1300"/>
              <a:buFont typeface="Arial"/>
              <a:buChar char="•"/>
              <a:defRPr sz="1300"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0" y="0"/>
            <a:ext cx="9144000" cy="3657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 name="Google Shape;14;p1"/>
          <p:cNvSpPr txBox="1">
            <a:spLocks noGrp="1"/>
          </p:cNvSpPr>
          <p:nvPr>
            <p:ph type="dt" idx="10"/>
          </p:nvPr>
        </p:nvSpPr>
        <p:spPr>
          <a:xfrm>
            <a:off x="457200" y="18288"/>
            <a:ext cx="2895600" cy="32918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5" name="Google Shape;15;p1"/>
          <p:cNvSpPr txBox="1">
            <a:spLocks noGrp="1"/>
          </p:cNvSpPr>
          <p:nvPr>
            <p:ph type="ftr" idx="11"/>
          </p:nvPr>
        </p:nvSpPr>
        <p:spPr>
          <a:xfrm>
            <a:off x="3429000" y="18288"/>
            <a:ext cx="4114800" cy="32918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6" name="Google Shape;16;p1"/>
          <p:cNvSpPr txBox="1">
            <a:spLocks noGrp="1"/>
          </p:cNvSpPr>
          <p:nvPr>
            <p:ph type="sldNum" idx="12"/>
          </p:nvPr>
        </p:nvSpPr>
        <p:spPr>
          <a:xfrm>
            <a:off x="7620000" y="18288"/>
            <a:ext cx="1066800" cy="329184"/>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segr_didattica@liceodavincitn.i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3"/>
          <p:cNvSpPr/>
          <p:nvPr/>
        </p:nvSpPr>
        <p:spPr>
          <a:xfrm rot="-2590809">
            <a:off x="4160060" y="2358149"/>
            <a:ext cx="2128761" cy="1981922"/>
          </a:xfrm>
          <a:prstGeom prst="rect">
            <a:avLst/>
          </a:prstGeom>
          <a:solidFill>
            <a:srgbClr val="7F7F7F"/>
          </a:solidFill>
          <a:ln w="26425" cap="flat" cmpd="sng">
            <a:solidFill>
              <a:srgbClr val="A1A1A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8" name="Google Shape;98;p13"/>
          <p:cNvSpPr/>
          <p:nvPr/>
        </p:nvSpPr>
        <p:spPr>
          <a:xfrm rot="-7878384">
            <a:off x="5118643" y="1781605"/>
            <a:ext cx="3115905" cy="3135011"/>
          </a:xfrm>
          <a:prstGeom prst="rect">
            <a:avLst/>
          </a:prstGeom>
          <a:solidFill>
            <a:srgbClr val="FF0000"/>
          </a:solidFill>
          <a:ln w="26425" cap="flat" cmpd="sng">
            <a:solidFill>
              <a:srgbClr val="A1A1A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9" name="Google Shape;99;p13"/>
          <p:cNvSpPr txBox="1">
            <a:spLocks noGrp="1"/>
          </p:cNvSpPr>
          <p:nvPr>
            <p:ph type="ctrTitle"/>
          </p:nvPr>
        </p:nvSpPr>
        <p:spPr>
          <a:xfrm>
            <a:off x="5580112" y="2276872"/>
            <a:ext cx="2178708" cy="2137869"/>
          </a:xfrm>
          <a:prstGeom prst="rect">
            <a:avLst/>
          </a:prstGeom>
          <a:solidFill>
            <a:schemeClr val="lt1"/>
          </a:solidFill>
          <a:ln>
            <a:noFill/>
          </a:ln>
        </p:spPr>
        <p:txBody>
          <a:bodyPr spcFirstLastPara="1" wrap="square" lIns="92075" tIns="46025" rIns="92075" bIns="46025" anchor="ctr" anchorCtr="0">
            <a:noAutofit/>
          </a:bodyPr>
          <a:lstStyle/>
          <a:p>
            <a:pPr marL="0" lvl="0" indent="0" algn="ctr" rtl="0">
              <a:lnSpc>
                <a:spcPct val="100000"/>
              </a:lnSpc>
              <a:spcBef>
                <a:spcPts val="0"/>
              </a:spcBef>
              <a:spcAft>
                <a:spcPts val="0"/>
              </a:spcAft>
              <a:buClr>
                <a:srgbClr val="2F2F2F"/>
              </a:buClr>
              <a:buSzPts val="2000"/>
              <a:buFont typeface="Arial"/>
              <a:buNone/>
            </a:pPr>
            <a:r>
              <a:rPr lang="it-IT" sz="2000" b="1" cap="none">
                <a:solidFill>
                  <a:srgbClr val="2F2F2F"/>
                </a:solidFill>
              </a:rPr>
              <a:t>Rappresentanza</a:t>
            </a:r>
            <a:r>
              <a:rPr lang="it-IT" sz="3200" b="1">
                <a:solidFill>
                  <a:srgbClr val="2F2F2F"/>
                </a:solidFill>
              </a:rPr>
              <a:t> </a:t>
            </a:r>
            <a:r>
              <a:rPr lang="it-IT" sz="2000" b="1" cap="none">
                <a:solidFill>
                  <a:srgbClr val="2F2F2F"/>
                </a:solidFill>
              </a:rPr>
              <a:t>dei </a:t>
            </a:r>
            <a:r>
              <a:rPr lang="it-IT" sz="2000" b="1" cap="none">
                <a:solidFill>
                  <a:srgbClr val="FF0000"/>
                </a:solidFill>
              </a:rPr>
              <a:t>genitori</a:t>
            </a:r>
            <a:r>
              <a:rPr lang="it-IT" sz="4000" b="1">
                <a:solidFill>
                  <a:srgbClr val="FF0000"/>
                </a:solidFill>
              </a:rPr>
              <a:t/>
            </a:r>
            <a:br>
              <a:rPr lang="it-IT" sz="4000" b="1">
                <a:solidFill>
                  <a:srgbClr val="FF0000"/>
                </a:solidFill>
              </a:rPr>
            </a:br>
            <a:endParaRPr sz="1800" b="1">
              <a:solidFill>
                <a:srgbClr val="FF0000"/>
              </a:solidFill>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4"/>
          <p:cNvSpPr txBox="1">
            <a:spLocks noGrp="1"/>
          </p:cNvSpPr>
          <p:nvPr>
            <p:ph type="body" idx="1"/>
          </p:nvPr>
        </p:nvSpPr>
        <p:spPr>
          <a:xfrm>
            <a:off x="467544" y="1772816"/>
            <a:ext cx="8229600" cy="3888432"/>
          </a:xfrm>
          <a:prstGeom prst="rect">
            <a:avLst/>
          </a:prstGeom>
          <a:solidFill>
            <a:schemeClr val="lt1"/>
          </a:solidFill>
          <a:ln>
            <a:noFill/>
          </a:ln>
        </p:spPr>
        <p:txBody>
          <a:bodyPr spcFirstLastPara="1" wrap="square" lIns="91425" tIns="45700" rIns="91425" bIns="45700" anchor="t" anchorCtr="0">
            <a:noAutofit/>
          </a:bodyPr>
          <a:lstStyle/>
          <a:p>
            <a:pPr marL="182880" lvl="0" indent="-182880" algn="just" rtl="0">
              <a:lnSpc>
                <a:spcPct val="150000"/>
              </a:lnSpc>
              <a:spcBef>
                <a:spcPts val="0"/>
              </a:spcBef>
              <a:spcAft>
                <a:spcPts val="0"/>
              </a:spcAft>
              <a:buSzPts val="1965"/>
              <a:buChar char="•"/>
            </a:pPr>
            <a:r>
              <a:rPr lang="it-IT" sz="2312">
                <a:solidFill>
                  <a:schemeClr val="dk1"/>
                </a:solidFill>
                <a:latin typeface="Arial"/>
                <a:ea typeface="Arial"/>
                <a:cs typeface="Arial"/>
                <a:sym typeface="Arial"/>
              </a:rPr>
              <a:t>Esistono varie forme di partecipazione attiva dei genitori. </a:t>
            </a:r>
            <a:endParaRPr sz="2312"/>
          </a:p>
          <a:p>
            <a:pPr marL="182880" lvl="0" indent="-182880" algn="just" rtl="0">
              <a:lnSpc>
                <a:spcPct val="150000"/>
              </a:lnSpc>
              <a:spcBef>
                <a:spcPts val="444"/>
              </a:spcBef>
              <a:spcAft>
                <a:spcPts val="0"/>
              </a:spcAft>
              <a:buSzPts val="1887"/>
              <a:buChar char="•"/>
            </a:pPr>
            <a:r>
              <a:rPr lang="it-IT" sz="2220">
                <a:solidFill>
                  <a:schemeClr val="dk1"/>
                </a:solidFill>
                <a:latin typeface="Arial"/>
                <a:ea typeface="Arial"/>
                <a:cs typeface="Arial"/>
                <a:sym typeface="Arial"/>
              </a:rPr>
              <a:t>Ogni </a:t>
            </a:r>
            <a:r>
              <a:rPr lang="it-IT" sz="2220" b="1">
                <a:solidFill>
                  <a:srgbClr val="FF0000"/>
                </a:solidFill>
                <a:latin typeface="Arial"/>
                <a:ea typeface="Arial"/>
                <a:cs typeface="Arial"/>
                <a:sym typeface="Arial"/>
              </a:rPr>
              <a:t>classe</a:t>
            </a:r>
            <a:r>
              <a:rPr lang="it-IT" sz="2220">
                <a:solidFill>
                  <a:schemeClr val="dk1"/>
                </a:solidFill>
                <a:latin typeface="Arial"/>
                <a:ea typeface="Arial"/>
                <a:cs typeface="Arial"/>
                <a:sym typeface="Arial"/>
              </a:rPr>
              <a:t> elegge </a:t>
            </a:r>
            <a:r>
              <a:rPr lang="it-IT" sz="2220" b="1">
                <a:solidFill>
                  <a:srgbClr val="FF0000"/>
                </a:solidFill>
                <a:latin typeface="Arial"/>
                <a:ea typeface="Arial"/>
                <a:cs typeface="Arial"/>
                <a:sym typeface="Arial"/>
              </a:rPr>
              <a:t>due rappresentanti</a:t>
            </a:r>
            <a:r>
              <a:rPr lang="it-IT" sz="2220">
                <a:solidFill>
                  <a:schemeClr val="dk1"/>
                </a:solidFill>
                <a:latin typeface="Arial"/>
                <a:ea typeface="Arial"/>
                <a:cs typeface="Arial"/>
                <a:sym typeface="Arial"/>
              </a:rPr>
              <a:t>.</a:t>
            </a:r>
            <a:endParaRPr/>
          </a:p>
          <a:p>
            <a:pPr marL="182880" lvl="0" indent="-182880" algn="just" rtl="0">
              <a:lnSpc>
                <a:spcPct val="150000"/>
              </a:lnSpc>
              <a:spcBef>
                <a:spcPts val="444"/>
              </a:spcBef>
              <a:spcAft>
                <a:spcPts val="0"/>
              </a:spcAft>
              <a:buSzPts val="1887"/>
              <a:buChar char="•"/>
            </a:pPr>
            <a:r>
              <a:rPr lang="it-IT" sz="2220">
                <a:solidFill>
                  <a:schemeClr val="dk1"/>
                </a:solidFill>
                <a:latin typeface="Arial"/>
                <a:ea typeface="Arial"/>
                <a:cs typeface="Arial"/>
                <a:sym typeface="Arial"/>
              </a:rPr>
              <a:t>Tutti i genitori sono chiamati a eleggere </a:t>
            </a:r>
            <a:r>
              <a:rPr lang="it-IT" sz="2220" b="1">
                <a:solidFill>
                  <a:srgbClr val="FF0000"/>
                </a:solidFill>
                <a:latin typeface="Arial"/>
                <a:ea typeface="Arial"/>
                <a:cs typeface="Arial"/>
                <a:sym typeface="Arial"/>
              </a:rPr>
              <a:t>quattro rappresentanti per il Consiglio dell’Istituzione scolastica</a:t>
            </a:r>
            <a:r>
              <a:rPr lang="it-IT" sz="2220">
                <a:solidFill>
                  <a:schemeClr val="dk1"/>
                </a:solidFill>
                <a:latin typeface="Arial"/>
                <a:ea typeface="Arial"/>
                <a:cs typeface="Arial"/>
                <a:sym typeface="Arial"/>
              </a:rPr>
              <a:t>.</a:t>
            </a:r>
            <a:endParaRPr sz="2220"/>
          </a:p>
          <a:p>
            <a:pPr marL="182880" lvl="0" indent="-182880" algn="just" rtl="0">
              <a:lnSpc>
                <a:spcPct val="150000"/>
              </a:lnSpc>
              <a:spcBef>
                <a:spcPts val="444"/>
              </a:spcBef>
              <a:spcAft>
                <a:spcPts val="0"/>
              </a:spcAft>
              <a:buSzPts val="1887"/>
              <a:buChar char="•"/>
            </a:pPr>
            <a:r>
              <a:rPr lang="it-IT" sz="2220">
                <a:solidFill>
                  <a:schemeClr val="dk1"/>
                </a:solidFill>
                <a:latin typeface="Arial"/>
                <a:ea typeface="Arial"/>
                <a:cs typeface="Arial"/>
                <a:sym typeface="Arial"/>
              </a:rPr>
              <a:t>Esiste, inoltre, un organo denominato </a:t>
            </a:r>
            <a:r>
              <a:rPr lang="it-IT" sz="2220" b="1">
                <a:solidFill>
                  <a:srgbClr val="FF0000"/>
                </a:solidFill>
                <a:latin typeface="Arial"/>
                <a:ea typeface="Arial"/>
                <a:cs typeface="Arial"/>
                <a:sym typeface="Arial"/>
              </a:rPr>
              <a:t>«Consulta</a:t>
            </a:r>
            <a:r>
              <a:rPr lang="it-IT" sz="2220">
                <a:solidFill>
                  <a:srgbClr val="FF0000"/>
                </a:solidFill>
                <a:latin typeface="Arial"/>
                <a:ea typeface="Arial"/>
                <a:cs typeface="Arial"/>
                <a:sym typeface="Arial"/>
              </a:rPr>
              <a:t>»</a:t>
            </a:r>
            <a:r>
              <a:rPr lang="it-IT" sz="2220">
                <a:solidFill>
                  <a:srgbClr val="2F2F2F"/>
                </a:solidFill>
                <a:latin typeface="Arial"/>
                <a:ea typeface="Arial"/>
                <a:cs typeface="Arial"/>
                <a:sym typeface="Arial"/>
              </a:rPr>
              <a:t>,</a:t>
            </a:r>
            <a:r>
              <a:rPr lang="it-IT" sz="2220" b="1">
                <a:solidFill>
                  <a:srgbClr val="FF0000"/>
                </a:solidFill>
                <a:latin typeface="Arial"/>
                <a:ea typeface="Arial"/>
                <a:cs typeface="Arial"/>
                <a:sym typeface="Arial"/>
              </a:rPr>
              <a:t> </a:t>
            </a:r>
            <a:r>
              <a:rPr lang="it-IT" sz="2220">
                <a:solidFill>
                  <a:schemeClr val="dk1"/>
                </a:solidFill>
                <a:latin typeface="Arial"/>
                <a:ea typeface="Arial"/>
                <a:cs typeface="Arial"/>
                <a:sym typeface="Arial"/>
              </a:rPr>
              <a:t>formato da tutti i rappresentanti di classe e dai rappresentanti dell’Istituzione scolastica.</a:t>
            </a:r>
            <a:endParaRPr sz="2220"/>
          </a:p>
        </p:txBody>
      </p:sp>
      <p:sp>
        <p:nvSpPr>
          <p:cNvPr id="105" name="Google Shape;105;p14"/>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000"/>
              <a:buFont typeface="Arial"/>
              <a:buNone/>
            </a:pPr>
            <a:r>
              <a:rPr lang="it-IT" b="1">
                <a:solidFill>
                  <a:srgbClr val="FF0000"/>
                </a:solidFill>
              </a:rPr>
              <a:t>Rappresentanza dei </a:t>
            </a:r>
            <a:r>
              <a:rPr lang="it-IT" b="1" u="sng">
                <a:solidFill>
                  <a:srgbClr val="FF0000"/>
                </a:solidFill>
              </a:rPr>
              <a:t>genitori</a:t>
            </a:r>
            <a:endParaRPr b="1" u="sng">
              <a:solidFill>
                <a:srgbClr val="FF0000"/>
              </a:solidFill>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body" idx="1"/>
          </p:nvPr>
        </p:nvSpPr>
        <p:spPr>
          <a:xfrm>
            <a:off x="488138" y="1412776"/>
            <a:ext cx="8229600" cy="4968552"/>
          </a:xfrm>
          <a:prstGeom prst="rect">
            <a:avLst/>
          </a:prstGeom>
          <a:solidFill>
            <a:schemeClr val="lt1"/>
          </a:solidFill>
          <a:ln>
            <a:noFill/>
          </a:ln>
        </p:spPr>
        <p:txBody>
          <a:bodyPr spcFirstLastPara="1" wrap="square" lIns="91425" tIns="45700" rIns="91425" bIns="45700" anchor="t" anchorCtr="0">
            <a:noAutofit/>
          </a:bodyPr>
          <a:lstStyle/>
          <a:p>
            <a:pPr marL="182880" lvl="0" indent="-182880" algn="just" rtl="0">
              <a:lnSpc>
                <a:spcPct val="150000"/>
              </a:lnSpc>
              <a:spcBef>
                <a:spcPts val="0"/>
              </a:spcBef>
              <a:spcAft>
                <a:spcPts val="0"/>
              </a:spcAft>
              <a:buSzPts val="1700"/>
              <a:buChar char="•"/>
            </a:pPr>
            <a:r>
              <a:rPr lang="it-IT" sz="2000">
                <a:solidFill>
                  <a:schemeClr val="dk1"/>
                </a:solidFill>
                <a:latin typeface="Arial"/>
                <a:ea typeface="Arial"/>
                <a:cs typeface="Arial"/>
                <a:sym typeface="Arial"/>
              </a:rPr>
              <a:t>All’inizio di ogni anno scolastico, entro il 31 ottobre, i </a:t>
            </a:r>
            <a:r>
              <a:rPr lang="it-IT" sz="2000" b="1">
                <a:solidFill>
                  <a:srgbClr val="FF0000"/>
                </a:solidFill>
                <a:latin typeface="Arial"/>
                <a:ea typeface="Arial"/>
                <a:cs typeface="Arial"/>
                <a:sym typeface="Arial"/>
              </a:rPr>
              <a:t>genitori</a:t>
            </a:r>
            <a:r>
              <a:rPr lang="it-IT" sz="2000">
                <a:solidFill>
                  <a:schemeClr val="dk1"/>
                </a:solidFill>
                <a:latin typeface="Arial"/>
                <a:ea typeface="Arial"/>
                <a:cs typeface="Arial"/>
                <a:sym typeface="Arial"/>
              </a:rPr>
              <a:t>, riuniti in assemblea, eleggono due rappresentanti di classe.</a:t>
            </a:r>
            <a:endParaRPr/>
          </a:p>
          <a:p>
            <a:pPr marL="182880" lvl="0" indent="-182880" algn="just" rtl="0">
              <a:lnSpc>
                <a:spcPct val="150000"/>
              </a:lnSpc>
              <a:spcBef>
                <a:spcPts val="400"/>
              </a:spcBef>
              <a:spcAft>
                <a:spcPts val="0"/>
              </a:spcAft>
              <a:buSzPts val="1700"/>
              <a:buChar char="•"/>
            </a:pPr>
            <a:r>
              <a:rPr lang="it-IT" sz="2000">
                <a:solidFill>
                  <a:schemeClr val="dk1"/>
                </a:solidFill>
                <a:latin typeface="Arial"/>
                <a:ea typeface="Arial"/>
                <a:cs typeface="Arial"/>
                <a:sym typeface="Arial"/>
              </a:rPr>
              <a:t>È diritto di ogni genitore proporsi per essere eletto.</a:t>
            </a:r>
            <a:endParaRPr sz="2000"/>
          </a:p>
          <a:p>
            <a:pPr marL="182880" lvl="0" indent="-182880" algn="just" rtl="0">
              <a:lnSpc>
                <a:spcPct val="150000"/>
              </a:lnSpc>
              <a:spcBef>
                <a:spcPts val="400"/>
              </a:spcBef>
              <a:spcAft>
                <a:spcPts val="0"/>
              </a:spcAft>
              <a:buSzPts val="1700"/>
              <a:buChar char="•"/>
            </a:pPr>
            <a:r>
              <a:rPr lang="it-IT" sz="2000">
                <a:solidFill>
                  <a:schemeClr val="dk1"/>
                </a:solidFill>
                <a:latin typeface="Arial"/>
                <a:ea typeface="Arial"/>
                <a:cs typeface="Arial"/>
                <a:sym typeface="Arial"/>
              </a:rPr>
              <a:t>I rappresentanti di classe sono tenuti a </a:t>
            </a:r>
            <a:r>
              <a:rPr lang="it-IT" sz="2000" b="1">
                <a:solidFill>
                  <a:srgbClr val="FF0000"/>
                </a:solidFill>
                <a:latin typeface="Arial"/>
                <a:ea typeface="Arial"/>
                <a:cs typeface="Arial"/>
                <a:sym typeface="Arial"/>
              </a:rPr>
              <a:t>partecipare ai Consigli di Classe e alle assemblee della Consulta Genitori</a:t>
            </a:r>
            <a:r>
              <a:rPr lang="it-IT" sz="2000">
                <a:solidFill>
                  <a:schemeClr val="dk1"/>
                </a:solidFill>
                <a:latin typeface="Arial"/>
                <a:ea typeface="Arial"/>
                <a:cs typeface="Arial"/>
                <a:sym typeface="Arial"/>
              </a:rPr>
              <a:t>.</a:t>
            </a:r>
            <a:endParaRPr sz="2000"/>
          </a:p>
          <a:p>
            <a:pPr marL="182880" lvl="0" indent="-182880" algn="just" rtl="0">
              <a:lnSpc>
                <a:spcPct val="150000"/>
              </a:lnSpc>
              <a:spcBef>
                <a:spcPts val="400"/>
              </a:spcBef>
              <a:spcAft>
                <a:spcPts val="0"/>
              </a:spcAft>
              <a:buSzPts val="1700"/>
              <a:buChar char="•"/>
            </a:pPr>
            <a:r>
              <a:rPr lang="it-IT" sz="2000">
                <a:solidFill>
                  <a:schemeClr val="dk1"/>
                </a:solidFill>
                <a:latin typeface="Arial"/>
                <a:ea typeface="Arial"/>
                <a:cs typeface="Arial"/>
                <a:sym typeface="Arial"/>
              </a:rPr>
              <a:t>Il rappresentante di classe è l’</a:t>
            </a:r>
            <a:r>
              <a:rPr lang="it-IT" sz="2000" b="1">
                <a:solidFill>
                  <a:srgbClr val="FF0000"/>
                </a:solidFill>
                <a:latin typeface="Arial"/>
                <a:ea typeface="Arial"/>
                <a:cs typeface="Arial"/>
                <a:sym typeface="Arial"/>
              </a:rPr>
              <a:t>intermediario</a:t>
            </a:r>
            <a:r>
              <a:rPr lang="it-IT" sz="2000">
                <a:solidFill>
                  <a:schemeClr val="dk1"/>
                </a:solidFill>
                <a:latin typeface="Arial"/>
                <a:ea typeface="Arial"/>
                <a:cs typeface="Arial"/>
                <a:sym typeface="Arial"/>
              </a:rPr>
              <a:t> tra i genitori e le altre componenti del Consiglio di Classe. È </a:t>
            </a:r>
            <a:r>
              <a:rPr lang="it-IT" sz="2000" b="1">
                <a:solidFill>
                  <a:srgbClr val="FF0000"/>
                </a:solidFill>
                <a:latin typeface="Arial"/>
                <a:ea typeface="Arial"/>
                <a:cs typeface="Arial"/>
                <a:sym typeface="Arial"/>
              </a:rPr>
              <a:t>portavoce</a:t>
            </a:r>
            <a:r>
              <a:rPr lang="it-IT" sz="2000">
                <a:solidFill>
                  <a:srgbClr val="FF0000"/>
                </a:solidFill>
                <a:latin typeface="Arial"/>
                <a:ea typeface="Arial"/>
                <a:cs typeface="Arial"/>
                <a:sym typeface="Arial"/>
              </a:rPr>
              <a:t> </a:t>
            </a:r>
            <a:r>
              <a:rPr lang="it-IT" sz="2000">
                <a:solidFill>
                  <a:schemeClr val="dk1"/>
                </a:solidFill>
                <a:latin typeface="Arial"/>
                <a:ea typeface="Arial"/>
                <a:cs typeface="Arial"/>
                <a:sym typeface="Arial"/>
              </a:rPr>
              <a:t>di iniziative, proposte, problematiche della sua classe presso i due organi suddetti e, viceversa, </a:t>
            </a:r>
            <a:r>
              <a:rPr lang="it-IT" sz="2000" b="1">
                <a:solidFill>
                  <a:srgbClr val="FF0000"/>
                </a:solidFill>
                <a:latin typeface="Arial"/>
                <a:ea typeface="Arial"/>
                <a:cs typeface="Arial"/>
                <a:sym typeface="Arial"/>
              </a:rPr>
              <a:t>informa</a:t>
            </a:r>
            <a:r>
              <a:rPr lang="it-IT" sz="2000">
                <a:solidFill>
                  <a:schemeClr val="dk1"/>
                </a:solidFill>
                <a:latin typeface="Arial"/>
                <a:ea typeface="Arial"/>
                <a:cs typeface="Arial"/>
                <a:sym typeface="Arial"/>
              </a:rPr>
              <a:t> i genitori sugli sviluppi di iniziative avviate o proposte dalla Dirigenza, dal corpo docente o dalla Consulta genitori.</a:t>
            </a:r>
            <a:endParaRPr sz="2000"/>
          </a:p>
        </p:txBody>
      </p:sp>
      <p:sp>
        <p:nvSpPr>
          <p:cNvPr id="111" name="Google Shape;111;p15"/>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3600"/>
              <a:buFont typeface="Arial"/>
              <a:buNone/>
            </a:pPr>
            <a:r>
              <a:rPr lang="it-IT" sz="3600" b="1">
                <a:solidFill>
                  <a:srgbClr val="FF0000"/>
                </a:solidFill>
              </a:rPr>
              <a:t>Elezione dei rappresentanti di classe</a:t>
            </a:r>
            <a:endParaRPr sz="3600" b="1">
              <a:solidFill>
                <a:srgbClr val="FF0000"/>
              </a:solidFill>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a:spLocks noGrp="1"/>
          </p:cNvSpPr>
          <p:nvPr>
            <p:ph type="body" idx="1"/>
          </p:nvPr>
        </p:nvSpPr>
        <p:spPr>
          <a:xfrm>
            <a:off x="457200" y="1524000"/>
            <a:ext cx="8229600" cy="4968552"/>
          </a:xfrm>
          <a:prstGeom prst="rect">
            <a:avLst/>
          </a:prstGeom>
          <a:solidFill>
            <a:schemeClr val="lt1"/>
          </a:solidFill>
          <a:ln>
            <a:noFill/>
          </a:ln>
        </p:spPr>
        <p:txBody>
          <a:bodyPr spcFirstLastPara="1" wrap="square" lIns="91425" tIns="45700" rIns="91425" bIns="45700" anchor="t" anchorCtr="0">
            <a:noAutofit/>
          </a:bodyPr>
          <a:lstStyle/>
          <a:p>
            <a:pPr marL="182880" lvl="0" indent="-182880" algn="just" rtl="0">
              <a:lnSpc>
                <a:spcPct val="150000"/>
              </a:lnSpc>
              <a:spcBef>
                <a:spcPts val="0"/>
              </a:spcBef>
              <a:spcAft>
                <a:spcPts val="0"/>
              </a:spcAft>
              <a:buSzPts val="1360"/>
              <a:buChar char="•"/>
            </a:pPr>
            <a:r>
              <a:rPr lang="it-IT" sz="1600">
                <a:solidFill>
                  <a:schemeClr val="dk1"/>
                </a:solidFill>
                <a:latin typeface="Arial"/>
                <a:ea typeface="Arial"/>
                <a:cs typeface="Arial"/>
                <a:sym typeface="Arial"/>
              </a:rPr>
              <a:t>• </a:t>
            </a:r>
            <a:r>
              <a:rPr lang="it-IT" sz="1600" b="1">
                <a:solidFill>
                  <a:srgbClr val="FF0000"/>
                </a:solidFill>
                <a:latin typeface="Arial"/>
                <a:ea typeface="Arial"/>
                <a:cs typeface="Arial"/>
                <a:sym typeface="Arial"/>
              </a:rPr>
              <a:t>Svolgere funzioni di rappresentanza </a:t>
            </a:r>
            <a:r>
              <a:rPr lang="it-IT" sz="1600">
                <a:solidFill>
                  <a:schemeClr val="dk1"/>
                </a:solidFill>
                <a:latin typeface="Arial"/>
                <a:ea typeface="Arial"/>
                <a:cs typeface="Arial"/>
                <a:sym typeface="Arial"/>
              </a:rPr>
              <a:t>di tutti i genitori della propria classe nei Consigli di classe e in generale nella scuola.</a:t>
            </a:r>
            <a:endParaRPr/>
          </a:p>
          <a:p>
            <a:pPr marL="182880" lvl="0" indent="-182880" algn="just" rtl="0">
              <a:lnSpc>
                <a:spcPct val="150000"/>
              </a:lnSpc>
              <a:spcBef>
                <a:spcPts val="320"/>
              </a:spcBef>
              <a:spcAft>
                <a:spcPts val="0"/>
              </a:spcAft>
              <a:buSzPts val="1360"/>
              <a:buChar char="•"/>
            </a:pPr>
            <a:r>
              <a:rPr lang="it-IT" sz="1600">
                <a:solidFill>
                  <a:schemeClr val="dk1"/>
                </a:solidFill>
                <a:latin typeface="Arial"/>
                <a:ea typeface="Arial"/>
                <a:cs typeface="Arial"/>
                <a:sym typeface="Arial"/>
              </a:rPr>
              <a:t>• </a:t>
            </a:r>
            <a:r>
              <a:rPr lang="it-IT" sz="1600" b="1">
                <a:solidFill>
                  <a:srgbClr val="FF0000"/>
                </a:solidFill>
                <a:latin typeface="Arial"/>
                <a:ea typeface="Arial"/>
                <a:cs typeface="Arial"/>
                <a:sym typeface="Arial"/>
              </a:rPr>
              <a:t>Stimolare ed aiutare la partecipazione delle famiglie </a:t>
            </a:r>
            <a:r>
              <a:rPr lang="it-IT" sz="1600">
                <a:solidFill>
                  <a:schemeClr val="dk1"/>
                </a:solidFill>
                <a:latin typeface="Arial"/>
                <a:ea typeface="Arial"/>
                <a:cs typeface="Arial"/>
                <a:sym typeface="Arial"/>
              </a:rPr>
              <a:t>alla vita della scuola, in particolare dei genitori che, per motivi di lavoro, di trasporto e/o di famiglia, non possono sempre essere presenti alle riunioni collettive.</a:t>
            </a:r>
            <a:endParaRPr/>
          </a:p>
          <a:p>
            <a:pPr marL="182880" lvl="0" indent="-182880" algn="just" rtl="0">
              <a:lnSpc>
                <a:spcPct val="150000"/>
              </a:lnSpc>
              <a:spcBef>
                <a:spcPts val="320"/>
              </a:spcBef>
              <a:spcAft>
                <a:spcPts val="0"/>
              </a:spcAft>
              <a:buSzPts val="1360"/>
              <a:buChar char="•"/>
            </a:pPr>
            <a:r>
              <a:rPr lang="it-IT" sz="1600">
                <a:solidFill>
                  <a:schemeClr val="dk1"/>
                </a:solidFill>
                <a:latin typeface="Arial"/>
                <a:ea typeface="Arial"/>
                <a:cs typeface="Arial"/>
                <a:sym typeface="Arial"/>
              </a:rPr>
              <a:t>• </a:t>
            </a:r>
            <a:r>
              <a:rPr lang="it-IT" sz="1600" b="1">
                <a:solidFill>
                  <a:srgbClr val="FF0000"/>
                </a:solidFill>
                <a:latin typeface="Arial"/>
                <a:ea typeface="Arial"/>
                <a:cs typeface="Arial"/>
                <a:sym typeface="Arial"/>
              </a:rPr>
              <a:t>Raccordarsi con gli altri rappresentanti dei genitori nella Consulta</a:t>
            </a:r>
            <a:r>
              <a:rPr lang="it-IT" sz="1600">
                <a:solidFill>
                  <a:schemeClr val="dk1"/>
                </a:solidFill>
                <a:latin typeface="Arial"/>
                <a:ea typeface="Arial"/>
                <a:cs typeface="Arial"/>
                <a:sym typeface="Arial"/>
              </a:rPr>
              <a:t>, per sostenere proposte comuni per la soluzione dei problemi, per aiutare la scuola nel dialogo con l’utenza e nell’attuazione dei progetti del suo Progetto d’Istituto.</a:t>
            </a:r>
            <a:endParaRPr/>
          </a:p>
          <a:p>
            <a:pPr marL="182563" lvl="0" indent="-182563" algn="just" rtl="0">
              <a:lnSpc>
                <a:spcPct val="150000"/>
              </a:lnSpc>
              <a:spcBef>
                <a:spcPts val="320"/>
              </a:spcBef>
              <a:spcAft>
                <a:spcPts val="0"/>
              </a:spcAft>
              <a:buSzPts val="1360"/>
              <a:buChar char="•"/>
            </a:pPr>
            <a:r>
              <a:rPr lang="it-IT" sz="1600">
                <a:solidFill>
                  <a:schemeClr val="dk1"/>
                </a:solidFill>
                <a:latin typeface="Arial"/>
                <a:ea typeface="Arial"/>
                <a:cs typeface="Arial"/>
                <a:sym typeface="Arial"/>
              </a:rPr>
              <a:t>• </a:t>
            </a:r>
            <a:r>
              <a:rPr lang="it-IT" sz="1600" b="1">
                <a:solidFill>
                  <a:srgbClr val="FF0000"/>
                </a:solidFill>
                <a:latin typeface="Arial"/>
                <a:ea typeface="Arial"/>
                <a:cs typeface="Arial"/>
                <a:sym typeface="Arial"/>
              </a:rPr>
              <a:t>Raccordarsi con i rappresentanti degli studenti </a:t>
            </a:r>
            <a:r>
              <a:rPr lang="it-IT" sz="1600">
                <a:solidFill>
                  <a:schemeClr val="dk1"/>
                </a:solidFill>
                <a:latin typeface="Arial"/>
                <a:ea typeface="Arial"/>
                <a:cs typeface="Arial"/>
                <a:sym typeface="Arial"/>
              </a:rPr>
              <a:t>e favorire la partecipazione studentesca ai Consigli di Classe.</a:t>
            </a:r>
            <a:endParaRPr/>
          </a:p>
          <a:p>
            <a:pPr marL="182880" lvl="0" indent="-182880" algn="just" rtl="0">
              <a:lnSpc>
                <a:spcPct val="150000"/>
              </a:lnSpc>
              <a:spcBef>
                <a:spcPts val="320"/>
              </a:spcBef>
              <a:spcAft>
                <a:spcPts val="0"/>
              </a:spcAft>
              <a:buSzPts val="1360"/>
              <a:buChar char="•"/>
            </a:pPr>
            <a:r>
              <a:rPr lang="it-IT" sz="1600">
                <a:solidFill>
                  <a:schemeClr val="dk1"/>
                </a:solidFill>
                <a:latin typeface="Arial"/>
                <a:ea typeface="Arial"/>
                <a:cs typeface="Arial"/>
                <a:sym typeface="Arial"/>
              </a:rPr>
              <a:t>•  </a:t>
            </a:r>
            <a:r>
              <a:rPr lang="it-IT" sz="1600" b="1">
                <a:solidFill>
                  <a:srgbClr val="FF0000"/>
                </a:solidFill>
                <a:latin typeface="Arial"/>
                <a:ea typeface="Arial"/>
                <a:cs typeface="Arial"/>
                <a:sym typeface="Arial"/>
              </a:rPr>
              <a:t>Tenere un dialogo aperto e proficuo </a:t>
            </a:r>
            <a:r>
              <a:rPr lang="it-IT" sz="1600">
                <a:solidFill>
                  <a:schemeClr val="dk1"/>
                </a:solidFill>
                <a:latin typeface="Arial"/>
                <a:ea typeface="Arial"/>
                <a:cs typeface="Arial"/>
                <a:sym typeface="Arial"/>
              </a:rPr>
              <a:t>con i docenti e con la Dirigenza.</a:t>
            </a:r>
            <a:endParaRPr/>
          </a:p>
          <a:p>
            <a:pPr marL="182880" lvl="0" indent="-182880" algn="just" rtl="0">
              <a:lnSpc>
                <a:spcPct val="150000"/>
              </a:lnSpc>
              <a:spcBef>
                <a:spcPts val="320"/>
              </a:spcBef>
              <a:spcAft>
                <a:spcPts val="0"/>
              </a:spcAft>
              <a:buSzPts val="1360"/>
              <a:buChar char="•"/>
            </a:pPr>
            <a:r>
              <a:rPr lang="it-IT" sz="1600">
                <a:solidFill>
                  <a:schemeClr val="dk1"/>
                </a:solidFill>
                <a:latin typeface="Arial"/>
                <a:ea typeface="Arial"/>
                <a:cs typeface="Arial"/>
                <a:sym typeface="Arial"/>
              </a:rPr>
              <a:t>•  </a:t>
            </a:r>
            <a:r>
              <a:rPr lang="it-IT" sz="1600" b="1">
                <a:solidFill>
                  <a:srgbClr val="FF0000"/>
                </a:solidFill>
                <a:latin typeface="Arial"/>
                <a:ea typeface="Arial"/>
                <a:cs typeface="Arial"/>
                <a:sym typeface="Arial"/>
              </a:rPr>
              <a:t>Stabilire un rapporto di collaborazione </a:t>
            </a:r>
            <a:r>
              <a:rPr lang="it-IT" sz="1600">
                <a:solidFill>
                  <a:schemeClr val="dk1"/>
                </a:solidFill>
                <a:latin typeface="Arial"/>
                <a:ea typeface="Arial"/>
                <a:cs typeface="Arial"/>
                <a:sym typeface="Arial"/>
              </a:rPr>
              <a:t>tra docenti, genitori e studenti.</a:t>
            </a:r>
            <a:endParaRPr sz="1600"/>
          </a:p>
        </p:txBody>
      </p:sp>
      <p:sp>
        <p:nvSpPr>
          <p:cNvPr id="117" name="Google Shape;117;p16"/>
          <p:cNvSpPr txBox="1">
            <a:spLocks noGrp="1"/>
          </p:cNvSpPr>
          <p:nvPr>
            <p:ph type="title"/>
          </p:nvPr>
        </p:nvSpPr>
        <p:spPr>
          <a:xfrm>
            <a:off x="457200" y="533400"/>
            <a:ext cx="82296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3600"/>
              <a:buFont typeface="Arial"/>
              <a:buNone/>
            </a:pPr>
            <a:r>
              <a:rPr lang="it-IT" sz="3600" b="1">
                <a:solidFill>
                  <a:srgbClr val="FF0000"/>
                </a:solidFill>
              </a:rPr>
              <a:t>Funzione dei rappresentanti di classe</a:t>
            </a:r>
            <a:endParaRPr sz="3600" b="1">
              <a:solidFill>
                <a:srgbClr val="FF0000"/>
              </a:solidFill>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7"/>
          <p:cNvSpPr txBox="1">
            <a:spLocks noGrp="1"/>
          </p:cNvSpPr>
          <p:nvPr>
            <p:ph type="body" idx="1"/>
          </p:nvPr>
        </p:nvSpPr>
        <p:spPr>
          <a:xfrm>
            <a:off x="251520" y="2060848"/>
            <a:ext cx="8640960" cy="4536504"/>
          </a:xfrm>
          <a:prstGeom prst="rect">
            <a:avLst/>
          </a:prstGeom>
          <a:solidFill>
            <a:schemeClr val="lt1"/>
          </a:solidFill>
          <a:ln>
            <a:noFill/>
          </a:ln>
        </p:spPr>
        <p:txBody>
          <a:bodyPr spcFirstLastPara="1" wrap="square" lIns="91425" tIns="45700" rIns="91425" bIns="45700" anchor="t" anchorCtr="0">
            <a:noAutofit/>
          </a:bodyPr>
          <a:lstStyle/>
          <a:p>
            <a:pPr marL="182880" lvl="0" indent="-182880" algn="just" rtl="0">
              <a:lnSpc>
                <a:spcPct val="150000"/>
              </a:lnSpc>
              <a:spcBef>
                <a:spcPts val="0"/>
              </a:spcBef>
              <a:spcAft>
                <a:spcPts val="0"/>
              </a:spcAft>
              <a:buSzPts val="1530"/>
              <a:buChar char="•"/>
            </a:pPr>
            <a:r>
              <a:rPr lang="it-IT" sz="1800">
                <a:solidFill>
                  <a:schemeClr val="dk1"/>
                </a:solidFill>
                <a:latin typeface="Arial"/>
                <a:ea typeface="Arial"/>
                <a:cs typeface="Arial"/>
                <a:sym typeface="Arial"/>
              </a:rPr>
              <a:t>Al Consiglio di classe, con la presenza dei docenti e dei rappresentanti dei genitori e degli studenti (</a:t>
            </a:r>
            <a:r>
              <a:rPr lang="it-IT" sz="1800" b="1">
                <a:solidFill>
                  <a:srgbClr val="FF0000"/>
                </a:solidFill>
                <a:latin typeface="Arial"/>
                <a:ea typeface="Arial"/>
                <a:cs typeface="Arial"/>
                <a:sym typeface="Arial"/>
              </a:rPr>
              <a:t>articolazione composta</a:t>
            </a:r>
            <a:r>
              <a:rPr lang="it-IT" sz="1800">
                <a:solidFill>
                  <a:schemeClr val="dk1"/>
                </a:solidFill>
                <a:latin typeface="Arial"/>
                <a:ea typeface="Arial"/>
                <a:cs typeface="Arial"/>
                <a:sym typeface="Arial"/>
              </a:rPr>
              <a:t>) spettano le seguenti competenze:</a:t>
            </a:r>
            <a:endParaRPr/>
          </a:p>
          <a:p>
            <a:pPr marL="182880" lvl="0" indent="-182880" algn="just" rtl="0">
              <a:lnSpc>
                <a:spcPct val="150000"/>
              </a:lnSpc>
              <a:spcBef>
                <a:spcPts val="360"/>
              </a:spcBef>
              <a:spcAft>
                <a:spcPts val="0"/>
              </a:spcAft>
              <a:buSzPts val="1530"/>
              <a:buChar char="•"/>
            </a:pPr>
            <a:r>
              <a:rPr lang="it-IT" sz="1800">
                <a:solidFill>
                  <a:schemeClr val="dk1"/>
                </a:solidFill>
                <a:latin typeface="Arial"/>
                <a:ea typeface="Arial"/>
                <a:cs typeface="Arial"/>
                <a:sym typeface="Arial"/>
              </a:rPr>
              <a:t>- </a:t>
            </a:r>
            <a:r>
              <a:rPr lang="it-IT" sz="1800" b="1">
                <a:solidFill>
                  <a:srgbClr val="FF0000"/>
                </a:solidFill>
                <a:latin typeface="Arial"/>
                <a:ea typeface="Arial"/>
                <a:cs typeface="Arial"/>
                <a:sym typeface="Arial"/>
              </a:rPr>
              <a:t>formulare al Collegio dei docenti proposte </a:t>
            </a:r>
            <a:r>
              <a:rPr lang="it-IT" sz="1800">
                <a:solidFill>
                  <a:schemeClr val="dk1"/>
                </a:solidFill>
                <a:latin typeface="Arial"/>
                <a:ea typeface="Arial"/>
                <a:cs typeface="Arial"/>
                <a:sym typeface="Arial"/>
              </a:rPr>
              <a:t>in ordine all’azione educativa e didattica;</a:t>
            </a:r>
            <a:endParaRPr sz="1800"/>
          </a:p>
          <a:p>
            <a:pPr marL="182880" lvl="0" indent="-182880" algn="just" rtl="0">
              <a:lnSpc>
                <a:spcPct val="150000"/>
              </a:lnSpc>
              <a:spcBef>
                <a:spcPts val="360"/>
              </a:spcBef>
              <a:spcAft>
                <a:spcPts val="0"/>
              </a:spcAft>
              <a:buSzPts val="1530"/>
              <a:buChar char="•"/>
            </a:pPr>
            <a:r>
              <a:rPr lang="it-IT" sz="1800">
                <a:solidFill>
                  <a:schemeClr val="dk1"/>
                </a:solidFill>
                <a:latin typeface="Arial"/>
                <a:ea typeface="Arial"/>
                <a:cs typeface="Arial"/>
                <a:sym typeface="Arial"/>
              </a:rPr>
              <a:t>- </a:t>
            </a:r>
            <a:r>
              <a:rPr lang="it-IT" sz="1800" b="1">
                <a:solidFill>
                  <a:srgbClr val="FF0000"/>
                </a:solidFill>
                <a:latin typeface="Arial"/>
                <a:ea typeface="Arial"/>
                <a:cs typeface="Arial"/>
                <a:sym typeface="Arial"/>
              </a:rPr>
              <a:t>proporre e farsi promotore di iniziative </a:t>
            </a:r>
            <a:r>
              <a:rPr lang="it-IT" sz="1800">
                <a:solidFill>
                  <a:schemeClr val="dk1"/>
                </a:solidFill>
                <a:latin typeface="Arial"/>
                <a:ea typeface="Arial"/>
                <a:cs typeface="Arial"/>
                <a:sym typeface="Arial"/>
              </a:rPr>
              <a:t>di sperimentazione, attività culturali e formative che integrano l’insegnamento curricolare come visite e viaggi di istruzione, frequentazione di mostre, teatri, cinema, partecipazioni a seminari, convegni, visite aziendali, partecipazione degli alunni a stage e concorsi;</a:t>
            </a:r>
            <a:endParaRPr sz="1800"/>
          </a:p>
          <a:p>
            <a:pPr marL="182880" lvl="0" indent="-182880" algn="just" rtl="0">
              <a:lnSpc>
                <a:spcPct val="150000"/>
              </a:lnSpc>
              <a:spcBef>
                <a:spcPts val="360"/>
              </a:spcBef>
              <a:spcAft>
                <a:spcPts val="0"/>
              </a:spcAft>
              <a:buSzPts val="1530"/>
              <a:buChar char="•"/>
            </a:pPr>
            <a:r>
              <a:rPr lang="it-IT" sz="1800">
                <a:solidFill>
                  <a:schemeClr val="dk1"/>
                </a:solidFill>
                <a:latin typeface="Arial"/>
                <a:ea typeface="Arial"/>
                <a:cs typeface="Arial"/>
                <a:sym typeface="Arial"/>
              </a:rPr>
              <a:t>- </a:t>
            </a:r>
            <a:r>
              <a:rPr lang="it-IT" sz="1800" b="1">
                <a:solidFill>
                  <a:srgbClr val="FF0000"/>
                </a:solidFill>
                <a:latin typeface="Arial"/>
                <a:ea typeface="Arial"/>
                <a:cs typeface="Arial"/>
                <a:sym typeface="Arial"/>
              </a:rPr>
              <a:t>agevolare ed estendere i rapporti reciproci tra docenti, genitori ed alunni</a:t>
            </a:r>
            <a:r>
              <a:rPr lang="it-IT" sz="1800">
                <a:solidFill>
                  <a:schemeClr val="dk1"/>
                </a:solidFill>
                <a:latin typeface="Arial"/>
                <a:ea typeface="Arial"/>
                <a:cs typeface="Arial"/>
                <a:sym typeface="Arial"/>
              </a:rPr>
              <a:t>.</a:t>
            </a:r>
            <a:endParaRPr/>
          </a:p>
        </p:txBody>
      </p:sp>
      <p:sp>
        <p:nvSpPr>
          <p:cNvPr id="123" name="Google Shape;123;p17"/>
          <p:cNvSpPr txBox="1">
            <a:spLocks noGrp="1"/>
          </p:cNvSpPr>
          <p:nvPr>
            <p:ph type="title"/>
          </p:nvPr>
        </p:nvSpPr>
        <p:spPr>
          <a:xfrm>
            <a:off x="323528" y="764704"/>
            <a:ext cx="8229600" cy="990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3600"/>
              <a:buFont typeface="Arial"/>
              <a:buNone/>
            </a:pPr>
            <a:r>
              <a:rPr lang="it-IT" sz="3600" b="1">
                <a:solidFill>
                  <a:srgbClr val="FF0000"/>
                </a:solidFill>
              </a:rPr>
              <a:t>Competenze del consiglio di classe</a:t>
            </a:r>
            <a:br>
              <a:rPr lang="it-IT" sz="3600" b="1">
                <a:solidFill>
                  <a:srgbClr val="FF0000"/>
                </a:solidFill>
              </a:rPr>
            </a:br>
            <a:r>
              <a:rPr lang="it-IT" sz="2430" b="1" i="1">
                <a:solidFill>
                  <a:srgbClr val="262626"/>
                </a:solidFill>
              </a:rPr>
              <a:t>(dai Decreti delegati)</a:t>
            </a:r>
            <a:endParaRPr sz="2430" b="1" i="1">
              <a:solidFill>
                <a:srgbClr val="262626"/>
              </a:solidFill>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txBox="1">
            <a:spLocks noGrp="1"/>
          </p:cNvSpPr>
          <p:nvPr>
            <p:ph type="body" idx="1"/>
          </p:nvPr>
        </p:nvSpPr>
        <p:spPr>
          <a:xfrm>
            <a:off x="467550" y="1113700"/>
            <a:ext cx="8229600" cy="5411700"/>
          </a:xfrm>
          <a:prstGeom prst="rect">
            <a:avLst/>
          </a:prstGeom>
          <a:solidFill>
            <a:schemeClr val="lt1"/>
          </a:solidFill>
          <a:ln>
            <a:noFill/>
          </a:ln>
        </p:spPr>
        <p:txBody>
          <a:bodyPr spcFirstLastPara="1" wrap="square" lIns="91425" tIns="45700" rIns="91425" bIns="45700" anchor="t" anchorCtr="0">
            <a:noAutofit/>
          </a:bodyPr>
          <a:lstStyle/>
          <a:p>
            <a:pPr marL="182880" lvl="0" indent="-182880" algn="just" rtl="0">
              <a:lnSpc>
                <a:spcPct val="150000"/>
              </a:lnSpc>
              <a:spcBef>
                <a:spcPts val="280"/>
              </a:spcBef>
              <a:spcAft>
                <a:spcPts val="0"/>
              </a:spcAft>
              <a:buSzPts val="1190"/>
              <a:buChar char="•"/>
            </a:pPr>
            <a:r>
              <a:rPr lang="it-IT" sz="1400" b="1" dirty="0" smtClean="0">
                <a:solidFill>
                  <a:srgbClr val="FF0000"/>
                </a:solidFill>
                <a:latin typeface="Arial"/>
                <a:ea typeface="Arial"/>
                <a:cs typeface="Arial"/>
                <a:sym typeface="Arial"/>
              </a:rPr>
              <a:t>Prendere </a:t>
            </a:r>
            <a:r>
              <a:rPr lang="it-IT" sz="1400" b="1" dirty="0">
                <a:solidFill>
                  <a:srgbClr val="FF0000"/>
                </a:solidFill>
                <a:latin typeface="Arial"/>
                <a:ea typeface="Arial"/>
                <a:cs typeface="Arial"/>
                <a:sym typeface="Arial"/>
              </a:rPr>
              <a:t>nota dei nominativi</a:t>
            </a:r>
            <a:r>
              <a:rPr lang="it-IT" sz="1400" dirty="0">
                <a:solidFill>
                  <a:schemeClr val="dk1"/>
                </a:solidFill>
                <a:latin typeface="Arial"/>
                <a:ea typeface="Arial"/>
                <a:cs typeface="Arial"/>
                <a:sym typeface="Arial"/>
              </a:rPr>
              <a:t>: dell’altro genitore rappresentante, dei rappresentanti di classe degli studenti e del Coordinatore della classe.</a:t>
            </a:r>
            <a:endParaRPr dirty="0"/>
          </a:p>
          <a:p>
            <a:pPr marL="182880" lvl="0" indent="-182880" algn="just" rtl="0">
              <a:lnSpc>
                <a:spcPct val="150000"/>
              </a:lnSpc>
              <a:spcBef>
                <a:spcPts val="280"/>
              </a:spcBef>
              <a:spcAft>
                <a:spcPts val="0"/>
              </a:spcAft>
              <a:buSzPts val="1190"/>
              <a:buChar char="•"/>
            </a:pPr>
            <a:r>
              <a:rPr lang="it-IT" sz="1400" dirty="0">
                <a:solidFill>
                  <a:schemeClr val="dk1"/>
                </a:solidFill>
                <a:latin typeface="Arial"/>
                <a:ea typeface="Arial"/>
                <a:cs typeface="Arial"/>
                <a:sym typeface="Arial"/>
              </a:rPr>
              <a:t>Ricevuta la convocazione del Consiglio di classe, </a:t>
            </a:r>
            <a:r>
              <a:rPr lang="it-IT" sz="1400" b="1" dirty="0">
                <a:solidFill>
                  <a:srgbClr val="FF0000"/>
                </a:solidFill>
                <a:latin typeface="Arial"/>
                <a:ea typeface="Arial"/>
                <a:cs typeface="Arial"/>
                <a:sym typeface="Arial"/>
              </a:rPr>
              <a:t>preparare l’assemblea allargata </a:t>
            </a:r>
            <a:r>
              <a:rPr lang="it-IT" sz="1400" dirty="0">
                <a:solidFill>
                  <a:schemeClr val="dk1"/>
                </a:solidFill>
                <a:latin typeface="Arial"/>
                <a:ea typeface="Arial"/>
                <a:cs typeface="Arial"/>
                <a:sym typeface="Arial"/>
              </a:rPr>
              <a:t>ai rappresentanti di genitori e studenti, che normalmente ha inizio </a:t>
            </a:r>
            <a:r>
              <a:rPr lang="it-IT" sz="1400" dirty="0" smtClean="0">
                <a:solidFill>
                  <a:schemeClr val="dk1"/>
                </a:solidFill>
                <a:latin typeface="Arial"/>
                <a:ea typeface="Arial"/>
                <a:cs typeface="Arial"/>
                <a:sym typeface="Arial"/>
              </a:rPr>
              <a:t>dopo </a:t>
            </a:r>
            <a:r>
              <a:rPr lang="it-IT" sz="1400" dirty="0">
                <a:solidFill>
                  <a:schemeClr val="dk1"/>
                </a:solidFill>
                <a:latin typeface="Arial"/>
                <a:ea typeface="Arial"/>
                <a:cs typeface="Arial"/>
                <a:sym typeface="Arial"/>
              </a:rPr>
              <a:t>l’inizio programmato per la riunione con la sola presenza dei docenti, avendo cura di raccogliere pareri anche dai rappresentanti degli studenti. Si rammenta che la partecipazione ai consigli di classe aperti ai </a:t>
            </a:r>
            <a:r>
              <a:rPr lang="it-IT" sz="1400" dirty="0" smtClean="0">
                <a:solidFill>
                  <a:schemeClr val="dk1"/>
                </a:solidFill>
                <a:latin typeface="Arial"/>
                <a:ea typeface="Arial"/>
                <a:cs typeface="Arial"/>
                <a:sym typeface="Arial"/>
              </a:rPr>
              <a:t>rappresentanti </a:t>
            </a:r>
            <a:r>
              <a:rPr lang="it-IT" sz="1400" dirty="0">
                <a:solidFill>
                  <a:schemeClr val="dk1"/>
                </a:solidFill>
                <a:latin typeface="Arial"/>
                <a:ea typeface="Arial"/>
                <a:cs typeface="Arial"/>
                <a:sym typeface="Arial"/>
              </a:rPr>
              <a:t>è consentita a tutti i genitori e a tutti gli studenti della classe.</a:t>
            </a:r>
            <a:endParaRPr dirty="0"/>
          </a:p>
          <a:p>
            <a:pPr marL="182880" lvl="0" indent="-182880" algn="just" rtl="0">
              <a:lnSpc>
                <a:spcPct val="150000"/>
              </a:lnSpc>
              <a:spcBef>
                <a:spcPts val="280"/>
              </a:spcBef>
              <a:spcAft>
                <a:spcPts val="0"/>
              </a:spcAft>
              <a:buSzPts val="1190"/>
              <a:buChar char="•"/>
            </a:pPr>
            <a:r>
              <a:rPr lang="it-IT" sz="1400" dirty="0">
                <a:solidFill>
                  <a:schemeClr val="dk1"/>
                </a:solidFill>
                <a:latin typeface="Arial"/>
                <a:ea typeface="Arial"/>
                <a:cs typeface="Arial"/>
                <a:sym typeface="Arial"/>
              </a:rPr>
              <a:t>Molto utile è la stesura di un breve </a:t>
            </a:r>
            <a:r>
              <a:rPr lang="it-IT" sz="1400" b="1" dirty="0">
                <a:solidFill>
                  <a:srgbClr val="FF0000"/>
                </a:solidFill>
                <a:latin typeface="Arial"/>
                <a:ea typeface="Arial"/>
                <a:cs typeface="Arial"/>
                <a:sym typeface="Arial"/>
              </a:rPr>
              <a:t>verbale</a:t>
            </a:r>
            <a:r>
              <a:rPr lang="it-IT" sz="1400" dirty="0">
                <a:solidFill>
                  <a:schemeClr val="dk1"/>
                </a:solidFill>
                <a:latin typeface="Arial"/>
                <a:ea typeface="Arial"/>
                <a:cs typeface="Arial"/>
                <a:sym typeface="Arial"/>
              </a:rPr>
              <a:t> </a:t>
            </a:r>
            <a:r>
              <a:rPr lang="it-IT" sz="1400" dirty="0" smtClean="0">
                <a:solidFill>
                  <a:schemeClr val="dk1"/>
                </a:solidFill>
                <a:latin typeface="Arial"/>
                <a:ea typeface="Arial"/>
                <a:cs typeface="Arial"/>
                <a:sym typeface="Arial"/>
              </a:rPr>
              <a:t>(allegato alla specifica comunicazione inviata dalla Dirigente scolastica).</a:t>
            </a:r>
            <a:endParaRPr sz="1400" dirty="0"/>
          </a:p>
          <a:p>
            <a:pPr marL="182880" lvl="0" indent="-182880" algn="just" rtl="0">
              <a:lnSpc>
                <a:spcPct val="150000"/>
              </a:lnSpc>
              <a:spcBef>
                <a:spcPts val="280"/>
              </a:spcBef>
              <a:spcAft>
                <a:spcPts val="0"/>
              </a:spcAft>
              <a:buSzPts val="1190"/>
              <a:buChar char="•"/>
            </a:pPr>
            <a:r>
              <a:rPr lang="it-IT" sz="1400" b="1" dirty="0">
                <a:solidFill>
                  <a:srgbClr val="FF0000"/>
                </a:solidFill>
                <a:latin typeface="Arial"/>
                <a:ea typeface="Arial"/>
                <a:cs typeface="Arial"/>
                <a:sym typeface="Arial"/>
              </a:rPr>
              <a:t>Eventuali problemi </a:t>
            </a:r>
            <a:r>
              <a:rPr lang="it-IT" sz="1400" dirty="0">
                <a:solidFill>
                  <a:schemeClr val="dk1"/>
                </a:solidFill>
                <a:latin typeface="Arial"/>
                <a:ea typeface="Arial"/>
                <a:cs typeface="Arial"/>
                <a:sym typeface="Arial"/>
              </a:rPr>
              <a:t>della classe possono essere segnalati e affrontati parlandone con il Docente coordinatore di classe o con la Dirigente scolastica.</a:t>
            </a:r>
            <a:endParaRPr sz="1400" dirty="0"/>
          </a:p>
          <a:p>
            <a:pPr marL="182880" lvl="0" indent="-182880" algn="ctr" rtl="0">
              <a:lnSpc>
                <a:spcPct val="150000"/>
              </a:lnSpc>
              <a:spcBef>
                <a:spcPts val="280"/>
              </a:spcBef>
              <a:spcAft>
                <a:spcPts val="0"/>
              </a:spcAft>
              <a:buSzPts val="1190"/>
              <a:buChar char="•"/>
            </a:pPr>
            <a:r>
              <a:rPr lang="it-IT" sz="1400" b="1" dirty="0">
                <a:solidFill>
                  <a:schemeClr val="dk1"/>
                </a:solidFill>
                <a:sym typeface="Arial"/>
              </a:rPr>
              <a:t>Le varie </a:t>
            </a:r>
            <a:r>
              <a:rPr lang="it-IT" sz="1400" b="1" dirty="0">
                <a:solidFill>
                  <a:srgbClr val="FF0000"/>
                </a:solidFill>
                <a:sym typeface="Arial"/>
              </a:rPr>
              <a:t>comunicazioni</a:t>
            </a:r>
            <a:r>
              <a:rPr lang="it-IT" sz="1400" b="1" dirty="0">
                <a:solidFill>
                  <a:schemeClr val="dk1"/>
                </a:solidFill>
                <a:sym typeface="Arial"/>
              </a:rPr>
              <a:t> da far pervenire alle famiglie possono essere effettuate a mezzo posta </a:t>
            </a:r>
            <a:r>
              <a:rPr lang="it-IT" sz="1400" b="1" dirty="0" smtClean="0">
                <a:solidFill>
                  <a:schemeClr val="dk1"/>
                </a:solidFill>
                <a:sym typeface="Arial"/>
              </a:rPr>
              <a:t>elettronica; a tal fine la scuola è già in possesso delle autorizzazioni a poter fornire ai rappresentanti di classe le mail private dei genitori della classe perché li possano contattare. Quindi i rappresentanti di classe scriveranno alla mail </a:t>
            </a:r>
            <a:r>
              <a:rPr lang="it-IT" sz="1400" b="1" dirty="0" smtClean="0">
                <a:solidFill>
                  <a:schemeClr val="dk1"/>
                </a:solidFill>
                <a:sym typeface="Arial"/>
                <a:hlinkClick r:id="rId3"/>
              </a:rPr>
              <a:t>segr_didattica@liceodavincitn.it</a:t>
            </a:r>
            <a:r>
              <a:rPr lang="it-IT" sz="1400" b="1" dirty="0" smtClean="0">
                <a:solidFill>
                  <a:schemeClr val="dk1"/>
                </a:solidFill>
                <a:sym typeface="Arial"/>
              </a:rPr>
              <a:t> che fornirà tali contatti mail.</a:t>
            </a:r>
            <a:endParaRPr b="1" dirty="0"/>
          </a:p>
        </p:txBody>
      </p:sp>
      <p:sp>
        <p:nvSpPr>
          <p:cNvPr id="129" name="Google Shape;129;p18"/>
          <p:cNvSpPr txBox="1">
            <a:spLocks noGrp="1"/>
          </p:cNvSpPr>
          <p:nvPr>
            <p:ph type="title"/>
          </p:nvPr>
        </p:nvSpPr>
        <p:spPr>
          <a:xfrm>
            <a:off x="457200" y="410300"/>
            <a:ext cx="8229600" cy="703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0000"/>
              </a:buClr>
              <a:buSzPts val="4000"/>
              <a:buFont typeface="Arial"/>
              <a:buNone/>
            </a:pPr>
            <a:r>
              <a:rPr lang="it-IT" b="1">
                <a:solidFill>
                  <a:srgbClr val="FF0000"/>
                </a:solidFill>
              </a:rPr>
              <a:t>Metodologia di lavoro consigliata</a:t>
            </a:r>
            <a:endParaRPr b="1">
              <a:solidFill>
                <a:srgbClr val="FF0000"/>
              </a:solidFill>
            </a:endParaRPr>
          </a:p>
        </p:txBody>
      </p:sp>
    </p:spTree>
  </p:cSld>
  <p:clrMapOvr>
    <a:masterClrMapping/>
  </p:clrMapOvr>
  <p:transition spd="slow">
    <p:push/>
  </p:transition>
</p:sld>
</file>

<file path=ppt/theme/theme1.xml><?xml version="1.0" encoding="utf-8"?>
<a:theme xmlns:a="http://schemas.openxmlformats.org/drawingml/2006/main" name="Chiaro">
  <a:themeElements>
    <a:clrScheme name="Gradazioni di grigio">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635</Words>
  <Application>Microsoft Office PowerPoint</Application>
  <PresentationFormat>Presentazione su schermo (4:3)</PresentationFormat>
  <Paragraphs>30</Paragraphs>
  <Slides>6</Slides>
  <Notes>6</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6</vt:i4>
      </vt:variant>
    </vt:vector>
  </HeadingPairs>
  <TitlesOfParts>
    <vt:vector size="10" baseType="lpstr">
      <vt:lpstr>Arial</vt:lpstr>
      <vt:lpstr>Calibri</vt:lpstr>
      <vt:lpstr>Times New Roman</vt:lpstr>
      <vt:lpstr>Chiaro</vt:lpstr>
      <vt:lpstr>Rappresentanza dei genitori </vt:lpstr>
      <vt:lpstr>Rappresentanza dei genitori</vt:lpstr>
      <vt:lpstr>Elezione dei rappresentanti di classe</vt:lpstr>
      <vt:lpstr>Funzione dei rappresentanti di classe</vt:lpstr>
      <vt:lpstr>Competenze del consiglio di classe (dai Decreti delegati)</vt:lpstr>
      <vt:lpstr>Metodologia di lavoro consigliata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Rappresentanza dei genitori </dc:title>
  <cp:lastModifiedBy>ROSSI TIZIANA</cp:lastModifiedBy>
  <cp:revision>7</cp:revision>
  <dcterms:modified xsi:type="dcterms:W3CDTF">2023-09-21T07:26:35Z</dcterms:modified>
</cp:coreProperties>
</file>